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5"/>
  </p:notesMasterIdLst>
  <p:sldIdLst>
    <p:sldId id="256" r:id="rId5"/>
    <p:sldId id="257" r:id="rId6"/>
    <p:sldId id="258" r:id="rId7"/>
    <p:sldId id="259" r:id="rId8"/>
    <p:sldId id="261" r:id="rId9"/>
    <p:sldId id="262" r:id="rId10"/>
    <p:sldId id="265" r:id="rId11"/>
    <p:sldId id="269" r:id="rId12"/>
    <p:sldId id="266" r:id="rId13"/>
    <p:sldId id="267" r:id="rId14"/>
  </p:sldIdLst>
  <p:sldSz cx="12192000" cy="6858000"/>
  <p:notesSz cx="6858000" cy="9144000"/>
  <p:embeddedFontLst>
    <p:embeddedFont>
      <p:font typeface="Nunito" pitchFamily="2"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0231074-A912-FECF-B09A-A75C1DED8430}" name="Mari Downing" initials="" userId="S::Mari.Downing@plmr.co.uk::f4e72ca3-e52a-4dff-8f76-0a84623b05fe" providerId="AD"/>
  <p188:author id="{FC9068DC-A59C-EC69-7C2C-8D3992C3AB78}" name="Myles Hanlon" initials="MH" userId="S::Myles.Hanlon@plmr.co.uk::53604aa9-c5b6-479a-9dd4-c01e822d5d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787"/>
    <a:srgbClr val="FFF5E1"/>
    <a:srgbClr val="8A1759"/>
    <a:srgbClr val="F9B73A"/>
    <a:srgbClr val="00AD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0F0724-0E29-431A-94A0-E0CCC84F8EDE}" v="4454" dt="2026-10-06T16:18:25.196"/>
    <p1510:client id="{78283215-4C53-4944-8D7C-FD27BBD4ED91}" v="25" dt="2026-10-06T15:01:15.706"/>
    <p1510:client id="{C5E46ACA-F8DA-4308-8242-B61F1660DD2F}" v="5202" dt="2026-10-06T17:00:27.3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Perry" userId="98621a1c-4ae8-4ba0-a770-8c9b551e2739" providerId="ADAL" clId="{80C68EB9-88C7-43F7-9FE6-ECAB5FD0443A}"/>
    <pc:docChg chg="undo custSel delSld modSld">
      <pc:chgData name="Ruth Perry" userId="98621a1c-4ae8-4ba0-a770-8c9b551e2739" providerId="ADAL" clId="{80C68EB9-88C7-43F7-9FE6-ECAB5FD0443A}" dt="2026-10-07T07:46:28.735" v="5318" actId="20577"/>
      <pc:docMkLst>
        <pc:docMk/>
      </pc:docMkLst>
      <pc:sldChg chg="modSp mod">
        <pc:chgData name="Ruth Perry" userId="98621a1c-4ae8-4ba0-a770-8c9b551e2739" providerId="ADAL" clId="{80C68EB9-88C7-43F7-9FE6-ECAB5FD0443A}" dt="2026-10-06T10:50:09.900" v="105" actId="1076"/>
        <pc:sldMkLst>
          <pc:docMk/>
          <pc:sldMk cId="0" sldId="256"/>
        </pc:sldMkLst>
        <pc:spChg chg="mod">
          <ac:chgData name="Ruth Perry" userId="98621a1c-4ae8-4ba0-a770-8c9b551e2739" providerId="ADAL" clId="{80C68EB9-88C7-43F7-9FE6-ECAB5FD0443A}" dt="2026-10-06T10:50:09.900" v="105" actId="1076"/>
          <ac:spMkLst>
            <pc:docMk/>
            <pc:sldMk cId="0" sldId="256"/>
            <ac:spMk id="3" creationId="{00000000-0000-0000-0000-000000000000}"/>
          </ac:spMkLst>
        </pc:spChg>
        <pc:spChg chg="mod">
          <ac:chgData name="Ruth Perry" userId="98621a1c-4ae8-4ba0-a770-8c9b551e2739" providerId="ADAL" clId="{80C68EB9-88C7-43F7-9FE6-ECAB5FD0443A}" dt="2026-10-06T10:50:03.522" v="104" actId="1076"/>
          <ac:spMkLst>
            <pc:docMk/>
            <pc:sldMk cId="0" sldId="256"/>
            <ac:spMk id="4" creationId="{00000000-0000-0000-0000-000000000000}"/>
          </ac:spMkLst>
        </pc:spChg>
      </pc:sldChg>
      <pc:sldChg chg="addSp delSp modSp mod modNotesTx">
        <pc:chgData name="Ruth Perry" userId="98621a1c-4ae8-4ba0-a770-8c9b551e2739" providerId="ADAL" clId="{80C68EB9-88C7-43F7-9FE6-ECAB5FD0443A}" dt="2026-10-06T12:29:30.015" v="1126" actId="20577"/>
        <pc:sldMkLst>
          <pc:docMk/>
          <pc:sldMk cId="0" sldId="257"/>
        </pc:sldMkLst>
        <pc:spChg chg="del">
          <ac:chgData name="Ruth Perry" userId="98621a1c-4ae8-4ba0-a770-8c9b551e2739" providerId="ADAL" clId="{80C68EB9-88C7-43F7-9FE6-ECAB5FD0443A}" dt="2026-10-06T10:58:00.560" v="163" actId="478"/>
          <ac:spMkLst>
            <pc:docMk/>
            <pc:sldMk cId="0" sldId="257"/>
            <ac:spMk id="2" creationId="{00000000-0000-0000-0000-000000000000}"/>
          </ac:spMkLst>
        </pc:spChg>
        <pc:spChg chg="mod">
          <ac:chgData name="Ruth Perry" userId="98621a1c-4ae8-4ba0-a770-8c9b551e2739" providerId="ADAL" clId="{80C68EB9-88C7-43F7-9FE6-ECAB5FD0443A}" dt="2026-10-06T10:58:07.214" v="165" actId="1076"/>
          <ac:spMkLst>
            <pc:docMk/>
            <pc:sldMk cId="0" sldId="257"/>
            <ac:spMk id="3" creationId="{00000000-0000-0000-0000-000000000000}"/>
          </ac:spMkLst>
        </pc:spChg>
        <pc:spChg chg="del mod">
          <ac:chgData name="Ruth Perry" userId="98621a1c-4ae8-4ba0-a770-8c9b551e2739" providerId="ADAL" clId="{80C68EB9-88C7-43F7-9FE6-ECAB5FD0443A}" dt="2026-10-06T10:55:28.830" v="143" actId="478"/>
          <ac:spMkLst>
            <pc:docMk/>
            <pc:sldMk cId="0" sldId="257"/>
            <ac:spMk id="4" creationId="{00000000-0000-0000-0000-000000000000}"/>
          </ac:spMkLst>
        </pc:spChg>
        <pc:spChg chg="add mod">
          <ac:chgData name="Ruth Perry" userId="98621a1c-4ae8-4ba0-a770-8c9b551e2739" providerId="ADAL" clId="{80C68EB9-88C7-43F7-9FE6-ECAB5FD0443A}" dt="2026-10-06T12:29:10.455" v="1125" actId="1076"/>
          <ac:spMkLst>
            <pc:docMk/>
            <pc:sldMk cId="0" sldId="257"/>
            <ac:spMk id="6" creationId="{258EF185-EAB7-4085-6544-163FD919BA18}"/>
          </ac:spMkLst>
        </pc:spChg>
        <pc:spChg chg="add del">
          <ac:chgData name="Ruth Perry" userId="98621a1c-4ae8-4ba0-a770-8c9b551e2739" providerId="ADAL" clId="{80C68EB9-88C7-43F7-9FE6-ECAB5FD0443A}" dt="2026-10-06T10:55:54.913" v="149" actId="478"/>
          <ac:spMkLst>
            <pc:docMk/>
            <pc:sldMk cId="0" sldId="257"/>
            <ac:spMk id="8" creationId="{0A52692F-038F-908C-FC33-DF3230CF5302}"/>
          </ac:spMkLst>
        </pc:spChg>
        <pc:spChg chg="add del mod">
          <ac:chgData name="Ruth Perry" userId="98621a1c-4ae8-4ba0-a770-8c9b551e2739" providerId="ADAL" clId="{80C68EB9-88C7-43F7-9FE6-ECAB5FD0443A}" dt="2026-10-06T10:58:03.237" v="164" actId="478"/>
          <ac:spMkLst>
            <pc:docMk/>
            <pc:sldMk cId="0" sldId="257"/>
            <ac:spMk id="10" creationId="{41108A3F-4191-D9AB-9827-E4F0F89AF70F}"/>
          </ac:spMkLst>
        </pc:spChg>
      </pc:sldChg>
      <pc:sldChg chg="addSp delSp modSp mod modNotesTx">
        <pc:chgData name="Ruth Perry" userId="98621a1c-4ae8-4ba0-a770-8c9b551e2739" providerId="ADAL" clId="{80C68EB9-88C7-43F7-9FE6-ECAB5FD0443A}" dt="2026-10-06T12:29:38.610" v="1127" actId="20577"/>
        <pc:sldMkLst>
          <pc:docMk/>
          <pc:sldMk cId="0" sldId="258"/>
        </pc:sldMkLst>
        <pc:spChg chg="mod">
          <ac:chgData name="Ruth Perry" userId="98621a1c-4ae8-4ba0-a770-8c9b551e2739" providerId="ADAL" clId="{80C68EB9-88C7-43F7-9FE6-ECAB5FD0443A}" dt="2026-10-06T11:18:16.785" v="688" actId="14100"/>
          <ac:spMkLst>
            <pc:docMk/>
            <pc:sldMk cId="0" sldId="258"/>
            <ac:spMk id="3" creationId="{00000000-0000-0000-0000-000000000000}"/>
          </ac:spMkLst>
        </pc:spChg>
        <pc:spChg chg="mod">
          <ac:chgData name="Ruth Perry" userId="98621a1c-4ae8-4ba0-a770-8c9b551e2739" providerId="ADAL" clId="{80C68EB9-88C7-43F7-9FE6-ECAB5FD0443A}" dt="2026-10-06T11:18:28.259" v="691" actId="1076"/>
          <ac:spMkLst>
            <pc:docMk/>
            <pc:sldMk cId="0" sldId="258"/>
            <ac:spMk id="4" creationId="{00000000-0000-0000-0000-000000000000}"/>
          </ac:spMkLst>
        </pc:spChg>
        <pc:spChg chg="del mod">
          <ac:chgData name="Ruth Perry" userId="98621a1c-4ae8-4ba0-a770-8c9b551e2739" providerId="ADAL" clId="{80C68EB9-88C7-43F7-9FE6-ECAB5FD0443A}" dt="2026-10-06T11:01:56.299" v="241"/>
          <ac:spMkLst>
            <pc:docMk/>
            <pc:sldMk cId="0" sldId="258"/>
            <ac:spMk id="5" creationId="{00000000-0000-0000-0000-000000000000}"/>
          </ac:spMkLst>
        </pc:spChg>
        <pc:spChg chg="del mod">
          <ac:chgData name="Ruth Perry" userId="98621a1c-4ae8-4ba0-a770-8c9b551e2739" providerId="ADAL" clId="{80C68EB9-88C7-43F7-9FE6-ECAB5FD0443A}" dt="2026-10-06T11:00:09.677" v="213"/>
          <ac:spMkLst>
            <pc:docMk/>
            <pc:sldMk cId="0" sldId="258"/>
            <ac:spMk id="6" creationId="{00000000-0000-0000-0000-000000000000}"/>
          </ac:spMkLst>
        </pc:spChg>
        <pc:spChg chg="mod">
          <ac:chgData name="Ruth Perry" userId="98621a1c-4ae8-4ba0-a770-8c9b551e2739" providerId="ADAL" clId="{80C68EB9-88C7-43F7-9FE6-ECAB5FD0443A}" dt="2026-10-06T11:18:20.667" v="689" actId="14100"/>
          <ac:spMkLst>
            <pc:docMk/>
            <pc:sldMk cId="0" sldId="258"/>
            <ac:spMk id="7" creationId="{00000000-0000-0000-0000-000000000000}"/>
          </ac:spMkLst>
        </pc:spChg>
        <pc:spChg chg="mod">
          <ac:chgData name="Ruth Perry" userId="98621a1c-4ae8-4ba0-a770-8c9b551e2739" providerId="ADAL" clId="{80C68EB9-88C7-43F7-9FE6-ECAB5FD0443A}" dt="2026-10-06T11:22:48.967" v="863" actId="1076"/>
          <ac:spMkLst>
            <pc:docMk/>
            <pc:sldMk cId="0" sldId="258"/>
            <ac:spMk id="8" creationId="{00000000-0000-0000-0000-000000000000}"/>
          </ac:spMkLst>
        </pc:spChg>
        <pc:spChg chg="del">
          <ac:chgData name="Ruth Perry" userId="98621a1c-4ae8-4ba0-a770-8c9b551e2739" providerId="ADAL" clId="{80C68EB9-88C7-43F7-9FE6-ECAB5FD0443A}" dt="2026-10-06T11:03:05.598" v="256" actId="478"/>
          <ac:spMkLst>
            <pc:docMk/>
            <pc:sldMk cId="0" sldId="258"/>
            <ac:spMk id="9" creationId="{00000000-0000-0000-0000-000000000000}"/>
          </ac:spMkLst>
        </pc:spChg>
        <pc:spChg chg="mod">
          <ac:chgData name="Ruth Perry" userId="98621a1c-4ae8-4ba0-a770-8c9b551e2739" providerId="ADAL" clId="{80C68EB9-88C7-43F7-9FE6-ECAB5FD0443A}" dt="2026-10-06T11:18:24.536" v="690" actId="1076"/>
          <ac:spMkLst>
            <pc:docMk/>
            <pc:sldMk cId="0" sldId="258"/>
            <ac:spMk id="10" creationId="{00000000-0000-0000-0000-000000000000}"/>
          </ac:spMkLst>
        </pc:spChg>
        <pc:spChg chg="del">
          <ac:chgData name="Ruth Perry" userId="98621a1c-4ae8-4ba0-a770-8c9b551e2739" providerId="ADAL" clId="{80C68EB9-88C7-43F7-9FE6-ECAB5FD0443A}" dt="2026-10-06T11:01:56.297" v="239" actId="478"/>
          <ac:spMkLst>
            <pc:docMk/>
            <pc:sldMk cId="0" sldId="258"/>
            <ac:spMk id="11" creationId="{00000000-0000-0000-0000-000000000000}"/>
          </ac:spMkLst>
        </pc:spChg>
        <pc:spChg chg="del">
          <ac:chgData name="Ruth Perry" userId="98621a1c-4ae8-4ba0-a770-8c9b551e2739" providerId="ADAL" clId="{80C68EB9-88C7-43F7-9FE6-ECAB5FD0443A}" dt="2026-10-06T11:02:03.417" v="243" actId="478"/>
          <ac:spMkLst>
            <pc:docMk/>
            <pc:sldMk cId="0" sldId="258"/>
            <ac:spMk id="12" creationId="{00000000-0000-0000-0000-000000000000}"/>
          </ac:spMkLst>
        </pc:spChg>
        <pc:spChg chg="del">
          <ac:chgData name="Ruth Perry" userId="98621a1c-4ae8-4ba0-a770-8c9b551e2739" providerId="ADAL" clId="{80C68EB9-88C7-43F7-9FE6-ECAB5FD0443A}" dt="2026-10-06T11:02:01.846" v="242" actId="478"/>
          <ac:spMkLst>
            <pc:docMk/>
            <pc:sldMk cId="0" sldId="258"/>
            <ac:spMk id="13" creationId="{00000000-0000-0000-0000-000000000000}"/>
          </ac:spMkLst>
        </pc:spChg>
        <pc:spChg chg="del mod">
          <ac:chgData name="Ruth Perry" userId="98621a1c-4ae8-4ba0-a770-8c9b551e2739" providerId="ADAL" clId="{80C68EB9-88C7-43F7-9FE6-ECAB5FD0443A}" dt="2026-10-06T11:02:08.013" v="245" actId="478"/>
          <ac:spMkLst>
            <pc:docMk/>
            <pc:sldMk cId="0" sldId="258"/>
            <ac:spMk id="14" creationId="{00000000-0000-0000-0000-000000000000}"/>
          </ac:spMkLst>
        </pc:spChg>
        <pc:spChg chg="mod">
          <ac:chgData name="Ruth Perry" userId="98621a1c-4ae8-4ba0-a770-8c9b551e2739" providerId="ADAL" clId="{80C68EB9-88C7-43F7-9FE6-ECAB5FD0443A}" dt="2026-10-06T11:16:14.999" v="656" actId="14100"/>
          <ac:spMkLst>
            <pc:docMk/>
            <pc:sldMk cId="0" sldId="258"/>
            <ac:spMk id="15" creationId="{00000000-0000-0000-0000-000000000000}"/>
          </ac:spMkLst>
        </pc:spChg>
        <pc:spChg chg="del">
          <ac:chgData name="Ruth Perry" userId="98621a1c-4ae8-4ba0-a770-8c9b551e2739" providerId="ADAL" clId="{80C68EB9-88C7-43F7-9FE6-ECAB5FD0443A}" dt="2026-10-06T11:00:09.677" v="211" actId="478"/>
          <ac:spMkLst>
            <pc:docMk/>
            <pc:sldMk cId="0" sldId="258"/>
            <ac:spMk id="16" creationId="{00000000-0000-0000-0000-000000000000}"/>
          </ac:spMkLst>
        </pc:spChg>
        <pc:spChg chg="mod">
          <ac:chgData name="Ruth Perry" userId="98621a1c-4ae8-4ba0-a770-8c9b551e2739" providerId="ADAL" clId="{80C68EB9-88C7-43F7-9FE6-ECAB5FD0443A}" dt="2026-10-06T11:15:57.486" v="654" actId="1076"/>
          <ac:spMkLst>
            <pc:docMk/>
            <pc:sldMk cId="0" sldId="258"/>
            <ac:spMk id="17" creationId="{00000000-0000-0000-0000-000000000000}"/>
          </ac:spMkLst>
        </pc:spChg>
        <pc:spChg chg="mod">
          <ac:chgData name="Ruth Perry" userId="98621a1c-4ae8-4ba0-a770-8c9b551e2739" providerId="ADAL" clId="{80C68EB9-88C7-43F7-9FE6-ECAB5FD0443A}" dt="2026-10-06T11:16:04.825" v="655" actId="1076"/>
          <ac:spMkLst>
            <pc:docMk/>
            <pc:sldMk cId="0" sldId="258"/>
            <ac:spMk id="18" creationId="{00000000-0000-0000-0000-000000000000}"/>
          </ac:spMkLst>
        </pc:spChg>
        <pc:spChg chg="add mod">
          <ac:chgData name="Ruth Perry" userId="98621a1c-4ae8-4ba0-a770-8c9b551e2739" providerId="ADAL" clId="{80C68EB9-88C7-43F7-9FE6-ECAB5FD0443A}" dt="2026-10-06T11:19:06.477" v="696" actId="14100"/>
          <ac:spMkLst>
            <pc:docMk/>
            <pc:sldMk cId="0" sldId="258"/>
            <ac:spMk id="20" creationId="{EE8E8EB4-661A-FA61-8AE0-A751FB695A36}"/>
          </ac:spMkLst>
        </pc:spChg>
        <pc:spChg chg="add mod">
          <ac:chgData name="Ruth Perry" userId="98621a1c-4ae8-4ba0-a770-8c9b551e2739" providerId="ADAL" clId="{80C68EB9-88C7-43F7-9FE6-ECAB5FD0443A}" dt="2026-10-06T11:38:33.207" v="1076" actId="1076"/>
          <ac:spMkLst>
            <pc:docMk/>
            <pc:sldMk cId="0" sldId="258"/>
            <ac:spMk id="22" creationId="{EF2D1C23-A174-29D8-F173-E0740043DE38}"/>
          </ac:spMkLst>
        </pc:spChg>
        <pc:spChg chg="add mod">
          <ac:chgData name="Ruth Perry" userId="98621a1c-4ae8-4ba0-a770-8c9b551e2739" providerId="ADAL" clId="{80C68EB9-88C7-43F7-9FE6-ECAB5FD0443A}" dt="2026-10-06T11:22:33.463" v="862" actId="1076"/>
          <ac:spMkLst>
            <pc:docMk/>
            <pc:sldMk cId="0" sldId="258"/>
            <ac:spMk id="24" creationId="{93E3FEB9-8B84-7F1F-AAC0-C44B66185352}"/>
          </ac:spMkLst>
        </pc:spChg>
        <pc:spChg chg="add del mod">
          <ac:chgData name="Ruth Perry" userId="98621a1c-4ae8-4ba0-a770-8c9b551e2739" providerId="ADAL" clId="{80C68EB9-88C7-43F7-9FE6-ECAB5FD0443A}" dt="2026-10-06T11:18:09.074" v="687" actId="478"/>
          <ac:spMkLst>
            <pc:docMk/>
            <pc:sldMk cId="0" sldId="258"/>
            <ac:spMk id="26" creationId="{0DB5DC3A-7C17-3DE1-7F24-2233EAC045E6}"/>
          </ac:spMkLst>
        </pc:spChg>
      </pc:sldChg>
      <pc:sldChg chg="delSp modSp mod">
        <pc:chgData name="Ruth Perry" userId="98621a1c-4ae8-4ba0-a770-8c9b551e2739" providerId="ADAL" clId="{80C68EB9-88C7-43F7-9FE6-ECAB5FD0443A}" dt="2026-10-06T12:30:09.521" v="1128" actId="20577"/>
        <pc:sldMkLst>
          <pc:docMk/>
          <pc:sldMk cId="0" sldId="259"/>
        </pc:sldMkLst>
        <pc:spChg chg="mod">
          <ac:chgData name="Ruth Perry" userId="98621a1c-4ae8-4ba0-a770-8c9b551e2739" providerId="ADAL" clId="{80C68EB9-88C7-43F7-9FE6-ECAB5FD0443A}" dt="2026-10-06T11:23:20.190" v="870" actId="20577"/>
          <ac:spMkLst>
            <pc:docMk/>
            <pc:sldMk cId="0" sldId="259"/>
            <ac:spMk id="2" creationId="{00000000-0000-0000-0000-000000000000}"/>
          </ac:spMkLst>
        </pc:spChg>
        <pc:spChg chg="mod">
          <ac:chgData name="Ruth Perry" userId="98621a1c-4ae8-4ba0-a770-8c9b551e2739" providerId="ADAL" clId="{80C68EB9-88C7-43F7-9FE6-ECAB5FD0443A}" dt="2026-10-06T11:38:54.885" v="1077" actId="14100"/>
          <ac:spMkLst>
            <pc:docMk/>
            <pc:sldMk cId="0" sldId="259"/>
            <ac:spMk id="3" creationId="{00000000-0000-0000-0000-000000000000}"/>
          </ac:spMkLst>
        </pc:spChg>
        <pc:spChg chg="mod">
          <ac:chgData name="Ruth Perry" userId="98621a1c-4ae8-4ba0-a770-8c9b551e2739" providerId="ADAL" clId="{80C68EB9-88C7-43F7-9FE6-ECAB5FD0443A}" dt="2026-10-06T11:39:15.272" v="1081" actId="255"/>
          <ac:spMkLst>
            <pc:docMk/>
            <pc:sldMk cId="0" sldId="259"/>
            <ac:spMk id="4" creationId="{00000000-0000-0000-0000-000000000000}"/>
          </ac:spMkLst>
        </pc:spChg>
        <pc:spChg chg="mod">
          <ac:chgData name="Ruth Perry" userId="98621a1c-4ae8-4ba0-a770-8c9b551e2739" providerId="ADAL" clId="{80C68EB9-88C7-43F7-9FE6-ECAB5FD0443A}" dt="2026-10-06T11:40:28.977" v="1101" actId="20577"/>
          <ac:spMkLst>
            <pc:docMk/>
            <pc:sldMk cId="0" sldId="259"/>
            <ac:spMk id="5" creationId="{00000000-0000-0000-0000-000000000000}"/>
          </ac:spMkLst>
        </pc:spChg>
        <pc:spChg chg="mod">
          <ac:chgData name="Ruth Perry" userId="98621a1c-4ae8-4ba0-a770-8c9b551e2739" providerId="ADAL" clId="{80C68EB9-88C7-43F7-9FE6-ECAB5FD0443A}" dt="2026-10-06T11:38:59.725" v="1078" actId="14100"/>
          <ac:spMkLst>
            <pc:docMk/>
            <pc:sldMk cId="0" sldId="259"/>
            <ac:spMk id="6" creationId="{00000000-0000-0000-0000-000000000000}"/>
          </ac:spMkLst>
        </pc:spChg>
        <pc:spChg chg="mod">
          <ac:chgData name="Ruth Perry" userId="98621a1c-4ae8-4ba0-a770-8c9b551e2739" providerId="ADAL" clId="{80C68EB9-88C7-43F7-9FE6-ECAB5FD0443A}" dt="2026-10-06T11:39:27.203" v="1083" actId="1076"/>
          <ac:spMkLst>
            <pc:docMk/>
            <pc:sldMk cId="0" sldId="259"/>
            <ac:spMk id="7" creationId="{00000000-0000-0000-0000-000000000000}"/>
          </ac:spMkLst>
        </pc:spChg>
        <pc:spChg chg="mod">
          <ac:chgData name="Ruth Perry" userId="98621a1c-4ae8-4ba0-a770-8c9b551e2739" providerId="ADAL" clId="{80C68EB9-88C7-43F7-9FE6-ECAB5FD0443A}" dt="2026-10-06T12:30:09.521" v="1128" actId="20577"/>
          <ac:spMkLst>
            <pc:docMk/>
            <pc:sldMk cId="0" sldId="259"/>
            <ac:spMk id="8" creationId="{00000000-0000-0000-0000-000000000000}"/>
          </ac:spMkLst>
        </pc:spChg>
        <pc:spChg chg="mod">
          <ac:chgData name="Ruth Perry" userId="98621a1c-4ae8-4ba0-a770-8c9b551e2739" providerId="ADAL" clId="{80C68EB9-88C7-43F7-9FE6-ECAB5FD0443A}" dt="2026-10-06T11:39:03.758" v="1079" actId="14100"/>
          <ac:spMkLst>
            <pc:docMk/>
            <pc:sldMk cId="0" sldId="259"/>
            <ac:spMk id="9" creationId="{00000000-0000-0000-0000-000000000000}"/>
          </ac:spMkLst>
        </pc:spChg>
        <pc:spChg chg="mod">
          <ac:chgData name="Ruth Perry" userId="98621a1c-4ae8-4ba0-a770-8c9b551e2739" providerId="ADAL" clId="{80C68EB9-88C7-43F7-9FE6-ECAB5FD0443A}" dt="2026-10-06T11:39:44.139" v="1086" actId="1076"/>
          <ac:spMkLst>
            <pc:docMk/>
            <pc:sldMk cId="0" sldId="259"/>
            <ac:spMk id="10" creationId="{00000000-0000-0000-0000-000000000000}"/>
          </ac:spMkLst>
        </pc:spChg>
        <pc:spChg chg="mod">
          <ac:chgData name="Ruth Perry" userId="98621a1c-4ae8-4ba0-a770-8c9b551e2739" providerId="ADAL" clId="{80C68EB9-88C7-43F7-9FE6-ECAB5FD0443A}" dt="2026-10-06T11:39:46.687" v="1089" actId="20577"/>
          <ac:spMkLst>
            <pc:docMk/>
            <pc:sldMk cId="0" sldId="259"/>
            <ac:spMk id="11" creationId="{00000000-0000-0000-0000-000000000000}"/>
          </ac:spMkLst>
        </pc:spChg>
        <pc:spChg chg="del mod">
          <ac:chgData name="Ruth Perry" userId="98621a1c-4ae8-4ba0-a770-8c9b551e2739" providerId="ADAL" clId="{80C68EB9-88C7-43F7-9FE6-ECAB5FD0443A}" dt="2026-10-06T11:25:27.575" v="882" actId="478"/>
          <ac:spMkLst>
            <pc:docMk/>
            <pc:sldMk cId="0" sldId="259"/>
            <ac:spMk id="12" creationId="{00000000-0000-0000-0000-000000000000}"/>
          </ac:spMkLst>
        </pc:spChg>
      </pc:sldChg>
      <pc:sldChg chg="modSp del mod">
        <pc:chgData name="Ruth Perry" userId="98621a1c-4ae8-4ba0-a770-8c9b551e2739" providerId="ADAL" clId="{80C68EB9-88C7-43F7-9FE6-ECAB5FD0443A}" dt="2026-10-06T11:29:52.484" v="1009" actId="47"/>
        <pc:sldMkLst>
          <pc:docMk/>
          <pc:sldMk cId="0" sldId="260"/>
        </pc:sldMkLst>
        <pc:spChg chg="mod">
          <ac:chgData name="Ruth Perry" userId="98621a1c-4ae8-4ba0-a770-8c9b551e2739" providerId="ADAL" clId="{80C68EB9-88C7-43F7-9FE6-ECAB5FD0443A}" dt="2026-10-06T10:12:15.005" v="1" actId="20577"/>
          <ac:spMkLst>
            <pc:docMk/>
            <pc:sldMk cId="0" sldId="260"/>
            <ac:spMk id="9" creationId="{00000000-0000-0000-0000-000000000000}"/>
          </ac:spMkLst>
        </pc:spChg>
      </pc:sldChg>
      <pc:sldChg chg="delSp modSp mod modNotesTx">
        <pc:chgData name="Ruth Perry" userId="98621a1c-4ae8-4ba0-a770-8c9b551e2739" providerId="ADAL" clId="{80C68EB9-88C7-43F7-9FE6-ECAB5FD0443A}" dt="2026-10-06T16:35:38.537" v="3827" actId="113"/>
        <pc:sldMkLst>
          <pc:docMk/>
          <pc:sldMk cId="0" sldId="261"/>
        </pc:sldMkLst>
        <pc:spChg chg="mod">
          <ac:chgData name="Ruth Perry" userId="98621a1c-4ae8-4ba0-a770-8c9b551e2739" providerId="ADAL" clId="{80C68EB9-88C7-43F7-9FE6-ECAB5FD0443A}" dt="2026-10-06T16:33:48.520" v="3808" actId="113"/>
          <ac:spMkLst>
            <pc:docMk/>
            <pc:sldMk cId="0" sldId="261"/>
            <ac:spMk id="5" creationId="{00000000-0000-0000-0000-000000000000}"/>
          </ac:spMkLst>
        </pc:spChg>
        <pc:spChg chg="mod">
          <ac:chgData name="Ruth Perry" userId="98621a1c-4ae8-4ba0-a770-8c9b551e2739" providerId="ADAL" clId="{80C68EB9-88C7-43F7-9FE6-ECAB5FD0443A}" dt="2026-10-06T16:34:07.318" v="3810" actId="113"/>
          <ac:spMkLst>
            <pc:docMk/>
            <pc:sldMk cId="0" sldId="261"/>
            <ac:spMk id="9" creationId="{00000000-0000-0000-0000-000000000000}"/>
          </ac:spMkLst>
        </pc:spChg>
        <pc:spChg chg="mod">
          <ac:chgData name="Ruth Perry" userId="98621a1c-4ae8-4ba0-a770-8c9b551e2739" providerId="ADAL" clId="{80C68EB9-88C7-43F7-9FE6-ECAB5FD0443A}" dt="2026-10-06T16:34:34.729" v="3814" actId="113"/>
          <ac:spMkLst>
            <pc:docMk/>
            <pc:sldMk cId="0" sldId="261"/>
            <ac:spMk id="13" creationId="{00000000-0000-0000-0000-000000000000}"/>
          </ac:spMkLst>
        </pc:spChg>
        <pc:spChg chg="mod">
          <ac:chgData name="Ruth Perry" userId="98621a1c-4ae8-4ba0-a770-8c9b551e2739" providerId="ADAL" clId="{80C68EB9-88C7-43F7-9FE6-ECAB5FD0443A}" dt="2026-10-06T16:34:20.222" v="3812" actId="113"/>
          <ac:spMkLst>
            <pc:docMk/>
            <pc:sldMk cId="0" sldId="261"/>
            <ac:spMk id="17" creationId="{00000000-0000-0000-0000-000000000000}"/>
          </ac:spMkLst>
        </pc:spChg>
        <pc:spChg chg="mod">
          <ac:chgData name="Ruth Perry" userId="98621a1c-4ae8-4ba0-a770-8c9b551e2739" providerId="ADAL" clId="{80C68EB9-88C7-43F7-9FE6-ECAB5FD0443A}" dt="2026-10-06T16:35:38.537" v="3827" actId="113"/>
          <ac:spMkLst>
            <pc:docMk/>
            <pc:sldMk cId="0" sldId="261"/>
            <ac:spMk id="20" creationId="{5F6E8D05-DEC3-C61D-873E-6F88A31FEF27}"/>
          </ac:spMkLst>
        </pc:spChg>
        <pc:spChg chg="mod">
          <ac:chgData name="Ruth Perry" userId="98621a1c-4ae8-4ba0-a770-8c9b551e2739" providerId="ADAL" clId="{80C68EB9-88C7-43F7-9FE6-ECAB5FD0443A}" dt="2026-10-06T13:13:30.646" v="2577" actId="1076"/>
          <ac:spMkLst>
            <pc:docMk/>
            <pc:sldMk cId="0" sldId="261"/>
            <ac:spMk id="22" creationId="{CF4805A7-169B-7E35-ADFE-785AB95C0645}"/>
          </ac:spMkLst>
        </pc:spChg>
        <pc:spChg chg="del">
          <ac:chgData name="Ruth Perry" userId="98621a1c-4ae8-4ba0-a770-8c9b551e2739" providerId="ADAL" clId="{80C68EB9-88C7-43F7-9FE6-ECAB5FD0443A}" dt="2026-10-06T13:13:23.575" v="2575" actId="478"/>
          <ac:spMkLst>
            <pc:docMk/>
            <pc:sldMk cId="0" sldId="261"/>
            <ac:spMk id="26" creationId="{102EA6D8-AA1F-4BEB-FA02-F87361069112}"/>
          </ac:spMkLst>
        </pc:spChg>
        <pc:spChg chg="mod">
          <ac:chgData name="Ruth Perry" userId="98621a1c-4ae8-4ba0-a770-8c9b551e2739" providerId="ADAL" clId="{80C68EB9-88C7-43F7-9FE6-ECAB5FD0443A}" dt="2026-10-06T13:13:37.946" v="2579" actId="1076"/>
          <ac:spMkLst>
            <pc:docMk/>
            <pc:sldMk cId="0" sldId="261"/>
            <ac:spMk id="28" creationId="{61C9EF6E-50DC-D313-0F67-EA1592C8A8FF}"/>
          </ac:spMkLst>
        </pc:spChg>
        <pc:spChg chg="del">
          <ac:chgData name="Ruth Perry" userId="98621a1c-4ae8-4ba0-a770-8c9b551e2739" providerId="ADAL" clId="{80C68EB9-88C7-43F7-9FE6-ECAB5FD0443A}" dt="2026-10-06T13:13:26.355" v="2576" actId="478"/>
          <ac:spMkLst>
            <pc:docMk/>
            <pc:sldMk cId="0" sldId="261"/>
            <ac:spMk id="36" creationId="{3A079236-E1D8-E8DF-6CA5-F3B63E3870EA}"/>
          </ac:spMkLst>
        </pc:spChg>
      </pc:sldChg>
      <pc:sldChg chg="delSp modSp mod">
        <pc:chgData name="Ruth Perry" userId="98621a1c-4ae8-4ba0-a770-8c9b551e2739" providerId="ADAL" clId="{80C68EB9-88C7-43F7-9FE6-ECAB5FD0443A}" dt="2026-10-07T07:44:28.670" v="5302" actId="20577"/>
        <pc:sldMkLst>
          <pc:docMk/>
          <pc:sldMk cId="0" sldId="262"/>
        </pc:sldMkLst>
        <pc:spChg chg="mod">
          <ac:chgData name="Ruth Perry" userId="98621a1c-4ae8-4ba0-a770-8c9b551e2739" providerId="ADAL" clId="{80C68EB9-88C7-43F7-9FE6-ECAB5FD0443A}" dt="2026-10-06T12:39:53.487" v="1159" actId="20577"/>
          <ac:spMkLst>
            <pc:docMk/>
            <pc:sldMk cId="0" sldId="262"/>
            <ac:spMk id="2" creationId="{00000000-0000-0000-0000-000000000000}"/>
          </ac:spMkLst>
        </pc:spChg>
        <pc:spChg chg="mod">
          <ac:chgData name="Ruth Perry" userId="98621a1c-4ae8-4ba0-a770-8c9b551e2739" providerId="ADAL" clId="{80C68EB9-88C7-43F7-9FE6-ECAB5FD0443A}" dt="2026-10-07T07:44:28.670" v="5302" actId="20577"/>
          <ac:spMkLst>
            <pc:docMk/>
            <pc:sldMk cId="0" sldId="262"/>
            <ac:spMk id="11" creationId="{00000000-0000-0000-0000-000000000000}"/>
          </ac:spMkLst>
        </pc:spChg>
        <pc:spChg chg="del">
          <ac:chgData name="Ruth Perry" userId="98621a1c-4ae8-4ba0-a770-8c9b551e2739" providerId="ADAL" clId="{80C68EB9-88C7-43F7-9FE6-ECAB5FD0443A}" dt="2026-10-06T12:50:01.713" v="1424" actId="478"/>
          <ac:spMkLst>
            <pc:docMk/>
            <pc:sldMk cId="0" sldId="262"/>
            <ac:spMk id="19" creationId="{2F75C818-B50E-DFCF-4392-F52000311118}"/>
          </ac:spMkLst>
        </pc:spChg>
        <pc:spChg chg="mod">
          <ac:chgData name="Ruth Perry" userId="98621a1c-4ae8-4ba0-a770-8c9b551e2739" providerId="ADAL" clId="{80C68EB9-88C7-43F7-9FE6-ECAB5FD0443A}" dt="2026-10-06T13:05:56.039" v="2288" actId="20577"/>
          <ac:spMkLst>
            <pc:docMk/>
            <pc:sldMk cId="0" sldId="262"/>
            <ac:spMk id="28" creationId="{5F88E26C-6F28-D494-4A98-3E534795B28C}"/>
          </ac:spMkLst>
        </pc:spChg>
        <pc:spChg chg="mod">
          <ac:chgData name="Ruth Perry" userId="98621a1c-4ae8-4ba0-a770-8c9b551e2739" providerId="ADAL" clId="{80C68EB9-88C7-43F7-9FE6-ECAB5FD0443A}" dt="2026-10-06T15:46:55.373" v="2726" actId="20577"/>
          <ac:spMkLst>
            <pc:docMk/>
            <pc:sldMk cId="0" sldId="262"/>
            <ac:spMk id="32" creationId="{65B12769-BDC5-D807-09C6-7BCB7D2408C9}"/>
          </ac:spMkLst>
        </pc:spChg>
        <pc:spChg chg="mod">
          <ac:chgData name="Ruth Perry" userId="98621a1c-4ae8-4ba0-a770-8c9b551e2739" providerId="ADAL" clId="{80C68EB9-88C7-43F7-9FE6-ECAB5FD0443A}" dt="2026-10-06T15:47:41.885" v="2795" actId="20577"/>
          <ac:spMkLst>
            <pc:docMk/>
            <pc:sldMk cId="0" sldId="262"/>
            <ac:spMk id="34" creationId="{BAA3E7A5-6BD1-6942-50E9-DE38FF888D62}"/>
          </ac:spMkLst>
        </pc:spChg>
        <pc:spChg chg="mod">
          <ac:chgData name="Ruth Perry" userId="98621a1c-4ae8-4ba0-a770-8c9b551e2739" providerId="ADAL" clId="{80C68EB9-88C7-43F7-9FE6-ECAB5FD0443A}" dt="2026-10-06T16:14:13.359" v="3462" actId="20577"/>
          <ac:spMkLst>
            <pc:docMk/>
            <pc:sldMk cId="0" sldId="262"/>
            <ac:spMk id="36" creationId="{D619DA01-A4E9-F2DE-C72F-A719241AA7F3}"/>
          </ac:spMkLst>
        </pc:spChg>
      </pc:sldChg>
      <pc:sldChg chg="modSp mod">
        <pc:chgData name="Ruth Perry" userId="98621a1c-4ae8-4ba0-a770-8c9b551e2739" providerId="ADAL" clId="{80C68EB9-88C7-43F7-9FE6-ECAB5FD0443A}" dt="2026-10-07T07:45:11.916" v="5309" actId="20577"/>
        <pc:sldMkLst>
          <pc:docMk/>
          <pc:sldMk cId="0" sldId="265"/>
        </pc:sldMkLst>
        <pc:spChg chg="mod">
          <ac:chgData name="Ruth Perry" userId="98621a1c-4ae8-4ba0-a770-8c9b551e2739" providerId="ADAL" clId="{80C68EB9-88C7-43F7-9FE6-ECAB5FD0443A}" dt="2026-10-06T16:57:25.812" v="5122" actId="1076"/>
          <ac:spMkLst>
            <pc:docMk/>
            <pc:sldMk cId="0" sldId="265"/>
            <ac:spMk id="3" creationId="{00000000-0000-0000-0000-000000000000}"/>
          </ac:spMkLst>
        </pc:spChg>
        <pc:spChg chg="mod">
          <ac:chgData name="Ruth Perry" userId="98621a1c-4ae8-4ba0-a770-8c9b551e2739" providerId="ADAL" clId="{80C68EB9-88C7-43F7-9FE6-ECAB5FD0443A}" dt="2026-10-06T16:58:28.461" v="5137" actId="14100"/>
          <ac:spMkLst>
            <pc:docMk/>
            <pc:sldMk cId="0" sldId="265"/>
            <ac:spMk id="15" creationId="{00000000-0000-0000-0000-000000000000}"/>
          </ac:spMkLst>
        </pc:spChg>
        <pc:spChg chg="mod">
          <ac:chgData name="Ruth Perry" userId="98621a1c-4ae8-4ba0-a770-8c9b551e2739" providerId="ADAL" clId="{80C68EB9-88C7-43F7-9FE6-ECAB5FD0443A}" dt="2026-10-07T07:45:11.916" v="5309" actId="20577"/>
          <ac:spMkLst>
            <pc:docMk/>
            <pc:sldMk cId="0" sldId="265"/>
            <ac:spMk id="17" creationId="{00000000-0000-0000-0000-000000000000}"/>
          </ac:spMkLst>
        </pc:spChg>
        <pc:spChg chg="mod">
          <ac:chgData name="Ruth Perry" userId="98621a1c-4ae8-4ba0-a770-8c9b551e2739" providerId="ADAL" clId="{80C68EB9-88C7-43F7-9FE6-ECAB5FD0443A}" dt="2026-10-06T16:57:58.111" v="5130" actId="1076"/>
          <ac:spMkLst>
            <pc:docMk/>
            <pc:sldMk cId="0" sldId="265"/>
            <ac:spMk id="19" creationId="{A2299D2B-8D4D-2C14-36D3-DEF5FCEEB41D}"/>
          </ac:spMkLst>
        </pc:spChg>
        <pc:spChg chg="mod">
          <ac:chgData name="Ruth Perry" userId="98621a1c-4ae8-4ba0-a770-8c9b551e2739" providerId="ADAL" clId="{80C68EB9-88C7-43F7-9FE6-ECAB5FD0443A}" dt="2026-10-06T16:58:22.243" v="5135" actId="1076"/>
          <ac:spMkLst>
            <pc:docMk/>
            <pc:sldMk cId="0" sldId="265"/>
            <ac:spMk id="21" creationId="{55444E41-1279-092B-AEFD-CEC6EB62F5AC}"/>
          </ac:spMkLst>
        </pc:spChg>
        <pc:spChg chg="mod">
          <ac:chgData name="Ruth Perry" userId="98621a1c-4ae8-4ba0-a770-8c9b551e2739" providerId="ADAL" clId="{80C68EB9-88C7-43F7-9FE6-ECAB5FD0443A}" dt="2026-10-06T16:58:07.333" v="5133" actId="14100"/>
          <ac:spMkLst>
            <pc:docMk/>
            <pc:sldMk cId="0" sldId="265"/>
            <ac:spMk id="23" creationId="{ED8AD58D-5E7F-5F1F-8EB1-2450E8CD70DB}"/>
          </ac:spMkLst>
        </pc:spChg>
        <pc:spChg chg="mod">
          <ac:chgData name="Ruth Perry" userId="98621a1c-4ae8-4ba0-a770-8c9b551e2739" providerId="ADAL" clId="{80C68EB9-88C7-43F7-9FE6-ECAB5FD0443A}" dt="2026-10-06T16:57:28.117" v="5123" actId="1076"/>
          <ac:spMkLst>
            <pc:docMk/>
            <pc:sldMk cId="0" sldId="265"/>
            <ac:spMk id="25" creationId="{C8635765-F3DD-1390-78A3-E7E2B075D3D3}"/>
          </ac:spMkLst>
        </pc:spChg>
        <pc:spChg chg="mod">
          <ac:chgData name="Ruth Perry" userId="98621a1c-4ae8-4ba0-a770-8c9b551e2739" providerId="ADAL" clId="{80C68EB9-88C7-43F7-9FE6-ECAB5FD0443A}" dt="2026-10-06T16:58:14.153" v="5134" actId="1076"/>
          <ac:spMkLst>
            <pc:docMk/>
            <pc:sldMk cId="0" sldId="265"/>
            <ac:spMk id="27" creationId="{2767E6D7-637C-BCCA-96D0-B20BF848002E}"/>
          </ac:spMkLst>
        </pc:spChg>
        <pc:spChg chg="mod">
          <ac:chgData name="Ruth Perry" userId="98621a1c-4ae8-4ba0-a770-8c9b551e2739" providerId="ADAL" clId="{80C68EB9-88C7-43F7-9FE6-ECAB5FD0443A}" dt="2026-10-07T07:45:00.473" v="5304" actId="20577"/>
          <ac:spMkLst>
            <pc:docMk/>
            <pc:sldMk cId="0" sldId="265"/>
            <ac:spMk id="29" creationId="{D13A85CD-7DB2-E3A2-DABF-FADCF1B4C8BE}"/>
          </ac:spMkLst>
        </pc:spChg>
      </pc:sldChg>
      <pc:sldChg chg="modSp mod">
        <pc:chgData name="Ruth Perry" userId="98621a1c-4ae8-4ba0-a770-8c9b551e2739" providerId="ADAL" clId="{80C68EB9-88C7-43F7-9FE6-ECAB5FD0443A}" dt="2026-10-07T07:46:28.735" v="5318" actId="20577"/>
        <pc:sldMkLst>
          <pc:docMk/>
          <pc:sldMk cId="0" sldId="266"/>
        </pc:sldMkLst>
        <pc:spChg chg="mod">
          <ac:chgData name="Ruth Perry" userId="98621a1c-4ae8-4ba0-a770-8c9b551e2739" providerId="ADAL" clId="{80C68EB9-88C7-43F7-9FE6-ECAB5FD0443A}" dt="2026-10-06T16:31:27.300" v="3791" actId="113"/>
          <ac:spMkLst>
            <pc:docMk/>
            <pc:sldMk cId="0" sldId="266"/>
            <ac:spMk id="5" creationId="{00000000-0000-0000-0000-000000000000}"/>
          </ac:spMkLst>
        </pc:spChg>
        <pc:spChg chg="mod">
          <ac:chgData name="Ruth Perry" userId="98621a1c-4ae8-4ba0-a770-8c9b551e2739" providerId="ADAL" clId="{80C68EB9-88C7-43F7-9FE6-ECAB5FD0443A}" dt="2026-10-07T07:46:17.589" v="5310" actId="20577"/>
          <ac:spMkLst>
            <pc:docMk/>
            <pc:sldMk cId="0" sldId="266"/>
            <ac:spMk id="8" creationId="{00000000-0000-0000-0000-000000000000}"/>
          </ac:spMkLst>
        </pc:spChg>
        <pc:spChg chg="mod">
          <ac:chgData name="Ruth Perry" userId="98621a1c-4ae8-4ba0-a770-8c9b551e2739" providerId="ADAL" clId="{80C68EB9-88C7-43F7-9FE6-ECAB5FD0443A}" dt="2026-10-07T07:46:28.735" v="5318" actId="20577"/>
          <ac:spMkLst>
            <pc:docMk/>
            <pc:sldMk cId="0" sldId="266"/>
            <ac:spMk id="14" creationId="{00000000-0000-0000-0000-000000000000}"/>
          </ac:spMkLst>
        </pc:spChg>
        <pc:spChg chg="mod">
          <ac:chgData name="Ruth Perry" userId="98621a1c-4ae8-4ba0-a770-8c9b551e2739" providerId="ADAL" clId="{80C68EB9-88C7-43F7-9FE6-ECAB5FD0443A}" dt="2026-10-06T16:32:08.066" v="3795" actId="20577"/>
          <ac:spMkLst>
            <pc:docMk/>
            <pc:sldMk cId="0" sldId="266"/>
            <ac:spMk id="17" creationId="{00000000-0000-0000-0000-000000000000}"/>
          </ac:spMkLst>
        </pc:spChg>
      </pc:sldChg>
      <pc:sldChg chg="addSp modSp mod">
        <pc:chgData name="Ruth Perry" userId="98621a1c-4ae8-4ba0-a770-8c9b551e2739" providerId="ADAL" clId="{80C68EB9-88C7-43F7-9FE6-ECAB5FD0443A}" dt="2026-10-06T16:03:55.935" v="3459" actId="20577"/>
        <pc:sldMkLst>
          <pc:docMk/>
          <pc:sldMk cId="3441692318" sldId="267"/>
        </pc:sldMkLst>
        <pc:spChg chg="mod">
          <ac:chgData name="Ruth Perry" userId="98621a1c-4ae8-4ba0-a770-8c9b551e2739" providerId="ADAL" clId="{80C68EB9-88C7-43F7-9FE6-ECAB5FD0443A}" dt="2026-10-06T16:03:05.576" v="3388" actId="207"/>
          <ac:spMkLst>
            <pc:docMk/>
            <pc:sldMk cId="3441692318" sldId="267"/>
            <ac:spMk id="3" creationId="{D2C92914-03DF-DBC7-7ED0-EC01AEE556CD}"/>
          </ac:spMkLst>
        </pc:spChg>
        <pc:spChg chg="mod">
          <ac:chgData name="Ruth Perry" userId="98621a1c-4ae8-4ba0-a770-8c9b551e2739" providerId="ADAL" clId="{80C68EB9-88C7-43F7-9FE6-ECAB5FD0443A}" dt="2026-10-06T16:00:01.771" v="3290" actId="1076"/>
          <ac:spMkLst>
            <pc:docMk/>
            <pc:sldMk cId="3441692318" sldId="267"/>
            <ac:spMk id="4" creationId="{D29D3524-B0E9-7E9C-E427-D958A589C9CD}"/>
          </ac:spMkLst>
        </pc:spChg>
        <pc:spChg chg="mod">
          <ac:chgData name="Ruth Perry" userId="98621a1c-4ae8-4ba0-a770-8c9b551e2739" providerId="ADAL" clId="{80C68EB9-88C7-43F7-9FE6-ECAB5FD0443A}" dt="2026-10-06T16:03:55.935" v="3459" actId="20577"/>
          <ac:spMkLst>
            <pc:docMk/>
            <pc:sldMk cId="3441692318" sldId="267"/>
            <ac:spMk id="5" creationId="{EFC6F88B-78E8-E574-536E-3EA87F0B7DB4}"/>
          </ac:spMkLst>
        </pc:spChg>
        <pc:spChg chg="add mod">
          <ac:chgData name="Ruth Perry" userId="98621a1c-4ae8-4ba0-a770-8c9b551e2739" providerId="ADAL" clId="{80C68EB9-88C7-43F7-9FE6-ECAB5FD0443A}" dt="2026-10-06T16:00:45.386" v="3300" actId="20577"/>
          <ac:spMkLst>
            <pc:docMk/>
            <pc:sldMk cId="3441692318" sldId="267"/>
            <ac:spMk id="7" creationId="{3480D3C9-30BD-05A5-3599-39AA71B5C6D9}"/>
          </ac:spMkLst>
        </pc:spChg>
        <pc:spChg chg="add mod">
          <ac:chgData name="Ruth Perry" userId="98621a1c-4ae8-4ba0-a770-8c9b551e2739" providerId="ADAL" clId="{80C68EB9-88C7-43F7-9FE6-ECAB5FD0443A}" dt="2026-10-06T16:02:56.982" v="3387" actId="207"/>
          <ac:spMkLst>
            <pc:docMk/>
            <pc:sldMk cId="3441692318" sldId="267"/>
            <ac:spMk id="8" creationId="{CD74F31C-962E-6387-9A61-0D38051ED541}"/>
          </ac:spMkLst>
        </pc:spChg>
        <pc:spChg chg="mod">
          <ac:chgData name="Ruth Perry" userId="98621a1c-4ae8-4ba0-a770-8c9b551e2739" providerId="ADAL" clId="{80C68EB9-88C7-43F7-9FE6-ECAB5FD0443A}" dt="2026-10-06T16:00:36.319" v="3297" actId="1076"/>
          <ac:spMkLst>
            <pc:docMk/>
            <pc:sldMk cId="3441692318" sldId="267"/>
            <ac:spMk id="10" creationId="{81C030A5-1A14-E690-7567-240FC45E7275}"/>
          </ac:spMkLst>
        </pc:spChg>
      </pc:sldChg>
      <pc:sldChg chg="addSp modSp mod">
        <pc:chgData name="Ruth Perry" userId="98621a1c-4ae8-4ba0-a770-8c9b551e2739" providerId="ADAL" clId="{80C68EB9-88C7-43F7-9FE6-ECAB5FD0443A}" dt="2026-10-06T15:57:33.840" v="3235" actId="20577"/>
        <pc:sldMkLst>
          <pc:docMk/>
          <pc:sldMk cId="1891863520" sldId="269"/>
        </pc:sldMkLst>
        <pc:spChg chg="mod">
          <ac:chgData name="Ruth Perry" userId="98621a1c-4ae8-4ba0-a770-8c9b551e2739" providerId="ADAL" clId="{80C68EB9-88C7-43F7-9FE6-ECAB5FD0443A}" dt="2026-10-06T15:53:54.770" v="3132" actId="14100"/>
          <ac:spMkLst>
            <pc:docMk/>
            <pc:sldMk cId="1891863520" sldId="269"/>
            <ac:spMk id="3" creationId="{4D07916E-DCAC-CAF8-7646-1631891A324D}"/>
          </ac:spMkLst>
        </pc:spChg>
        <pc:spChg chg="mod">
          <ac:chgData name="Ruth Perry" userId="98621a1c-4ae8-4ba0-a770-8c9b551e2739" providerId="ADAL" clId="{80C68EB9-88C7-43F7-9FE6-ECAB5FD0443A}" dt="2026-10-06T15:57:01.741" v="3225" actId="20577"/>
          <ac:spMkLst>
            <pc:docMk/>
            <pc:sldMk cId="1891863520" sldId="269"/>
            <ac:spMk id="4" creationId="{CC354FA5-B354-CD43-813D-D889DC3AEF87}"/>
          </ac:spMkLst>
        </pc:spChg>
        <pc:spChg chg="mod">
          <ac:chgData name="Ruth Perry" userId="98621a1c-4ae8-4ba0-a770-8c9b551e2739" providerId="ADAL" clId="{80C68EB9-88C7-43F7-9FE6-ECAB5FD0443A}" dt="2026-10-06T15:55:35.372" v="3222" actId="255"/>
          <ac:spMkLst>
            <pc:docMk/>
            <pc:sldMk cId="1891863520" sldId="269"/>
            <ac:spMk id="8" creationId="{7433AADE-2158-973A-1A8B-5E5B9F9966F0}"/>
          </ac:spMkLst>
        </pc:spChg>
        <pc:spChg chg="add mod">
          <ac:chgData name="Ruth Perry" userId="98621a1c-4ae8-4ba0-a770-8c9b551e2739" providerId="ADAL" clId="{80C68EB9-88C7-43F7-9FE6-ECAB5FD0443A}" dt="2026-10-06T15:55:04.927" v="3220" actId="113"/>
          <ac:spMkLst>
            <pc:docMk/>
            <pc:sldMk cId="1891863520" sldId="269"/>
            <ac:spMk id="21" creationId="{D7CBC13C-D82F-4E26-9CD8-7D31682978B9}"/>
          </ac:spMkLst>
        </pc:spChg>
        <pc:spChg chg="mod">
          <ac:chgData name="Ruth Perry" userId="98621a1c-4ae8-4ba0-a770-8c9b551e2739" providerId="ADAL" clId="{80C68EB9-88C7-43F7-9FE6-ECAB5FD0443A}" dt="2026-10-06T15:57:33.840" v="3235" actId="20577"/>
          <ac:spMkLst>
            <pc:docMk/>
            <pc:sldMk cId="1891863520" sldId="269"/>
            <ac:spMk id="32" creationId="{8C72C3CF-E944-7A78-F177-62C2700929A6}"/>
          </ac:spMkLst>
        </pc:spChg>
        <pc:picChg chg="mod">
          <ac:chgData name="Ruth Perry" userId="98621a1c-4ae8-4ba0-a770-8c9b551e2739" providerId="ADAL" clId="{80C68EB9-88C7-43F7-9FE6-ECAB5FD0443A}" dt="2026-10-06T15:53:58.317" v="3133" actId="1076"/>
          <ac:picMkLst>
            <pc:docMk/>
            <pc:sldMk cId="1891863520" sldId="269"/>
            <ac:picMk id="54" creationId="{BF9C43EF-4C93-0FA6-F876-6CA5BEBBC41C}"/>
          </ac:picMkLst>
        </pc:picChg>
      </pc:sldChg>
    </pc:docChg>
  </pc:docChgLst>
  <pc:docChgLst>
    <pc:chgData name="Clare Howard" userId="9abb7012-3807-4c95-bb37-b702d38e0761" providerId="ADAL" clId="{B83548D8-15A2-4050-AF58-A039F87A9F4C}"/>
    <pc:docChg chg="undo custSel modSld">
      <pc:chgData name="Clare Howard" userId="9abb7012-3807-4c95-bb37-b702d38e0761" providerId="ADAL" clId="{B83548D8-15A2-4050-AF58-A039F87A9F4C}" dt="2026-10-06T15:01:15.706" v="24" actId="255"/>
      <pc:docMkLst>
        <pc:docMk/>
      </pc:docMkLst>
      <pc:sldChg chg="modSp mod">
        <pc:chgData name="Clare Howard" userId="9abb7012-3807-4c95-bb37-b702d38e0761" providerId="ADAL" clId="{B83548D8-15A2-4050-AF58-A039F87A9F4C}" dt="2026-10-06T14:58:33.071" v="3" actId="6549"/>
        <pc:sldMkLst>
          <pc:docMk/>
          <pc:sldMk cId="0" sldId="257"/>
        </pc:sldMkLst>
        <pc:spChg chg="mod">
          <ac:chgData name="Clare Howard" userId="9abb7012-3807-4c95-bb37-b702d38e0761" providerId="ADAL" clId="{B83548D8-15A2-4050-AF58-A039F87A9F4C}" dt="2026-10-06T14:58:33.071" v="3" actId="6549"/>
          <ac:spMkLst>
            <pc:docMk/>
            <pc:sldMk cId="0" sldId="257"/>
            <ac:spMk id="3" creationId="{00000000-0000-0000-0000-000000000000}"/>
          </ac:spMkLst>
        </pc:spChg>
      </pc:sldChg>
      <pc:sldChg chg="modSp mod">
        <pc:chgData name="Clare Howard" userId="9abb7012-3807-4c95-bb37-b702d38e0761" providerId="ADAL" clId="{B83548D8-15A2-4050-AF58-A039F87A9F4C}" dt="2026-10-06T15:01:15.706" v="24" actId="255"/>
        <pc:sldMkLst>
          <pc:docMk/>
          <pc:sldMk cId="0" sldId="265"/>
        </pc:sldMkLst>
        <pc:spChg chg="mod">
          <ac:chgData name="Clare Howard" userId="9abb7012-3807-4c95-bb37-b702d38e0761" providerId="ADAL" clId="{B83548D8-15A2-4050-AF58-A039F87A9F4C}" dt="2026-10-06T15:00:43.568" v="20" actId="20577"/>
          <ac:spMkLst>
            <pc:docMk/>
            <pc:sldMk cId="0" sldId="265"/>
            <ac:spMk id="2" creationId="{00000000-0000-0000-0000-000000000000}"/>
          </ac:spMkLst>
        </pc:spChg>
        <pc:spChg chg="mod">
          <ac:chgData name="Clare Howard" userId="9abb7012-3807-4c95-bb37-b702d38e0761" providerId="ADAL" clId="{B83548D8-15A2-4050-AF58-A039F87A9F4C}" dt="2026-10-06T15:01:15.706" v="24" actId="255"/>
          <ac:spMkLst>
            <pc:docMk/>
            <pc:sldMk cId="0" sldId="265"/>
            <ac:spMk id="3" creationId="{00000000-0000-0000-0000-000000000000}"/>
          </ac:spMkLst>
        </pc:spChg>
        <pc:spChg chg="mod">
          <ac:chgData name="Clare Howard" userId="9abb7012-3807-4c95-bb37-b702d38e0761" providerId="ADAL" clId="{B83548D8-15A2-4050-AF58-A039F87A9F4C}" dt="2026-10-06T15:00:33.693" v="9" actId="403"/>
          <ac:spMkLst>
            <pc:docMk/>
            <pc:sldMk cId="0" sldId="265"/>
            <ac:spMk id="15" creationId="{00000000-0000-0000-0000-000000000000}"/>
          </ac:spMkLst>
        </pc:spChg>
        <pc:spChg chg="mod">
          <ac:chgData name="Clare Howard" userId="9abb7012-3807-4c95-bb37-b702d38e0761" providerId="ADAL" clId="{B83548D8-15A2-4050-AF58-A039F87A9F4C}" dt="2026-10-06T15:00:55.048" v="21" actId="255"/>
          <ac:spMkLst>
            <pc:docMk/>
            <pc:sldMk cId="0" sldId="265"/>
            <ac:spMk id="17" creationId="{00000000-0000-0000-0000-000000000000}"/>
          </ac:spMkLst>
        </pc:spChg>
        <pc:spChg chg="mod">
          <ac:chgData name="Clare Howard" userId="9abb7012-3807-4c95-bb37-b702d38e0761" providerId="ADAL" clId="{B83548D8-15A2-4050-AF58-A039F87A9F4C}" dt="2026-10-06T15:01:15.706" v="24" actId="255"/>
          <ac:spMkLst>
            <pc:docMk/>
            <pc:sldMk cId="0" sldId="265"/>
            <ac:spMk id="19" creationId="{A2299D2B-8D4D-2C14-36D3-DEF5FCEEB41D}"/>
          </ac:spMkLst>
        </pc:spChg>
        <pc:spChg chg="mod">
          <ac:chgData name="Clare Howard" userId="9abb7012-3807-4c95-bb37-b702d38e0761" providerId="ADAL" clId="{B83548D8-15A2-4050-AF58-A039F87A9F4C}" dt="2026-10-06T15:01:15.706" v="24" actId="255"/>
          <ac:spMkLst>
            <pc:docMk/>
            <pc:sldMk cId="0" sldId="265"/>
            <ac:spMk id="21" creationId="{55444E41-1279-092B-AEFD-CEC6EB62F5AC}"/>
          </ac:spMkLst>
        </pc:spChg>
        <pc:spChg chg="mod">
          <ac:chgData name="Clare Howard" userId="9abb7012-3807-4c95-bb37-b702d38e0761" providerId="ADAL" clId="{B83548D8-15A2-4050-AF58-A039F87A9F4C}" dt="2026-10-06T15:00:33.693" v="9" actId="403"/>
          <ac:spMkLst>
            <pc:docMk/>
            <pc:sldMk cId="0" sldId="265"/>
            <ac:spMk id="23" creationId="{ED8AD58D-5E7F-5F1F-8EB1-2450E8CD70DB}"/>
          </ac:spMkLst>
        </pc:spChg>
        <pc:spChg chg="mod">
          <ac:chgData name="Clare Howard" userId="9abb7012-3807-4c95-bb37-b702d38e0761" providerId="ADAL" clId="{B83548D8-15A2-4050-AF58-A039F87A9F4C}" dt="2026-10-06T15:00:33.693" v="9" actId="403"/>
          <ac:spMkLst>
            <pc:docMk/>
            <pc:sldMk cId="0" sldId="265"/>
            <ac:spMk id="25" creationId="{C8635765-F3DD-1390-78A3-E7E2B075D3D3}"/>
          </ac:spMkLst>
        </pc:spChg>
        <pc:spChg chg="mod">
          <ac:chgData name="Clare Howard" userId="9abb7012-3807-4c95-bb37-b702d38e0761" providerId="ADAL" clId="{B83548D8-15A2-4050-AF58-A039F87A9F4C}" dt="2026-10-06T15:00:55.048" v="21" actId="255"/>
          <ac:spMkLst>
            <pc:docMk/>
            <pc:sldMk cId="0" sldId="265"/>
            <ac:spMk id="27" creationId="{2767E6D7-637C-BCCA-96D0-B20BF848002E}"/>
          </ac:spMkLst>
        </pc:spChg>
        <pc:spChg chg="mod">
          <ac:chgData name="Clare Howard" userId="9abb7012-3807-4c95-bb37-b702d38e0761" providerId="ADAL" clId="{B83548D8-15A2-4050-AF58-A039F87A9F4C}" dt="2026-10-06T15:00:55.048" v="21" actId="255"/>
          <ac:spMkLst>
            <pc:docMk/>
            <pc:sldMk cId="0" sldId="265"/>
            <ac:spMk id="29" creationId="{D13A85CD-7DB2-E3A2-DABF-FADCF1B4C8BE}"/>
          </ac:spMkLst>
        </pc:spChg>
      </pc:sldChg>
    </pc:docChg>
  </pc:docChgLst>
  <pc:docChgLst>
    <pc:chgData name="Alex Judge" userId="7e2171ce-7866-4d47-b420-da5b0d63bd82" providerId="ADAL" clId="{85A37B16-5FD2-4C9F-8856-ED919AF0B40A}"/>
    <pc:docChg chg="modSld sldOrd">
      <pc:chgData name="Alex Judge" userId="7e2171ce-7866-4d47-b420-da5b0d63bd82" providerId="ADAL" clId="{85A37B16-5FD2-4C9F-8856-ED919AF0B40A}" dt="2026-10-06T14:27:32.463" v="19"/>
      <pc:docMkLst>
        <pc:docMk/>
      </pc:docMkLst>
      <pc:sldChg chg="ord">
        <pc:chgData name="Alex Judge" userId="7e2171ce-7866-4d47-b420-da5b0d63bd82" providerId="ADAL" clId="{85A37B16-5FD2-4C9F-8856-ED919AF0B40A}" dt="2026-10-06T10:23:25.517" v="1"/>
        <pc:sldMkLst>
          <pc:docMk/>
          <pc:sldMk cId="0" sldId="259"/>
        </pc:sldMkLst>
      </pc:sldChg>
      <pc:sldChg chg="modSp">
        <pc:chgData name="Alex Judge" userId="7e2171ce-7866-4d47-b420-da5b0d63bd82" providerId="ADAL" clId="{85A37B16-5FD2-4C9F-8856-ED919AF0B40A}" dt="2026-10-06T12:48:38.898" v="9"/>
        <pc:sldMkLst>
          <pc:docMk/>
          <pc:sldMk cId="0" sldId="261"/>
        </pc:sldMkLst>
        <pc:spChg chg="mod">
          <ac:chgData name="Alex Judge" userId="7e2171ce-7866-4d47-b420-da5b0d63bd82" providerId="ADAL" clId="{85A37B16-5FD2-4C9F-8856-ED919AF0B40A}" dt="2026-10-06T12:48:38.898" v="9"/>
          <ac:spMkLst>
            <pc:docMk/>
            <pc:sldMk cId="0" sldId="261"/>
            <ac:spMk id="22" creationId="{CF4805A7-169B-7E35-ADFE-785AB95C0645}"/>
          </ac:spMkLst>
        </pc:spChg>
        <pc:spChg chg="mod">
          <ac:chgData name="Alex Judge" userId="7e2171ce-7866-4d47-b420-da5b0d63bd82" providerId="ADAL" clId="{85A37B16-5FD2-4C9F-8856-ED919AF0B40A}" dt="2026-10-06T12:47:56.157" v="8"/>
          <ac:spMkLst>
            <pc:docMk/>
            <pc:sldMk cId="0" sldId="261"/>
            <ac:spMk id="24" creationId="{B48DD8C6-34A2-9E10-C202-23570B312F97}"/>
          </ac:spMkLst>
        </pc:spChg>
      </pc:sldChg>
      <pc:sldChg chg="modSp">
        <pc:chgData name="Alex Judge" userId="7e2171ce-7866-4d47-b420-da5b0d63bd82" providerId="ADAL" clId="{85A37B16-5FD2-4C9F-8856-ED919AF0B40A}" dt="2026-10-06T12:33:26.092" v="7"/>
        <pc:sldMkLst>
          <pc:docMk/>
          <pc:sldMk cId="0" sldId="262"/>
        </pc:sldMkLst>
        <pc:spChg chg="mod">
          <ac:chgData name="Alex Judge" userId="7e2171ce-7866-4d47-b420-da5b0d63bd82" providerId="ADAL" clId="{85A37B16-5FD2-4C9F-8856-ED919AF0B40A}" dt="2026-10-06T12:33:26.092" v="7"/>
          <ac:spMkLst>
            <pc:docMk/>
            <pc:sldMk cId="0" sldId="262"/>
            <ac:spMk id="11" creationId="{00000000-0000-0000-0000-000000000000}"/>
          </ac:spMkLst>
        </pc:spChg>
        <pc:spChg chg="mod">
          <ac:chgData name="Alex Judge" userId="7e2171ce-7866-4d47-b420-da5b0d63bd82" providerId="ADAL" clId="{85A37B16-5FD2-4C9F-8856-ED919AF0B40A}" dt="2026-10-06T12:24:28.412" v="4"/>
          <ac:spMkLst>
            <pc:docMk/>
            <pc:sldMk cId="0" sldId="262"/>
            <ac:spMk id="28" creationId="{5F88E26C-6F28-D494-4A98-3E534795B28C}"/>
          </ac:spMkLst>
        </pc:spChg>
        <pc:spChg chg="mod">
          <ac:chgData name="Alex Judge" userId="7e2171ce-7866-4d47-b420-da5b0d63bd82" providerId="ADAL" clId="{85A37B16-5FD2-4C9F-8856-ED919AF0B40A}" dt="2026-10-06T12:24:45.904" v="6"/>
          <ac:spMkLst>
            <pc:docMk/>
            <pc:sldMk cId="0" sldId="262"/>
            <ac:spMk id="30" creationId="{38BB4BB2-0000-38F8-9F92-F3D0A1983A17}"/>
          </ac:spMkLst>
        </pc:spChg>
      </pc:sldChg>
      <pc:sldChg chg="modSp ord">
        <pc:chgData name="Alex Judge" userId="7e2171ce-7866-4d47-b420-da5b0d63bd82" providerId="ADAL" clId="{85A37B16-5FD2-4C9F-8856-ED919AF0B40A}" dt="2026-10-06T13:46:34.126" v="15"/>
        <pc:sldMkLst>
          <pc:docMk/>
          <pc:sldMk cId="0" sldId="265"/>
        </pc:sldMkLst>
        <pc:spChg chg="mod">
          <ac:chgData name="Alex Judge" userId="7e2171ce-7866-4d47-b420-da5b0d63bd82" providerId="ADAL" clId="{85A37B16-5FD2-4C9F-8856-ED919AF0B40A}" dt="2026-10-06T13:46:34.126" v="15"/>
          <ac:spMkLst>
            <pc:docMk/>
            <pc:sldMk cId="0" sldId="265"/>
            <ac:spMk id="29" creationId="{D13A85CD-7DB2-E3A2-DABF-FADCF1B4C8BE}"/>
          </ac:spMkLst>
        </pc:spChg>
      </pc:sldChg>
      <pc:sldChg chg="modSp">
        <pc:chgData name="Alex Judge" userId="7e2171ce-7866-4d47-b420-da5b0d63bd82" providerId="ADAL" clId="{85A37B16-5FD2-4C9F-8856-ED919AF0B40A}" dt="2026-10-06T14:27:32.463" v="19"/>
        <pc:sldMkLst>
          <pc:docMk/>
          <pc:sldMk cId="0" sldId="266"/>
        </pc:sldMkLst>
        <pc:spChg chg="mod">
          <ac:chgData name="Alex Judge" userId="7e2171ce-7866-4d47-b420-da5b0d63bd82" providerId="ADAL" clId="{85A37B16-5FD2-4C9F-8856-ED919AF0B40A}" dt="2026-10-06T14:06:44.419" v="17"/>
          <ac:spMkLst>
            <pc:docMk/>
            <pc:sldMk cId="0" sldId="266"/>
            <ac:spMk id="5" creationId="{00000000-0000-0000-0000-000000000000}"/>
          </ac:spMkLst>
        </pc:spChg>
        <pc:spChg chg="mod">
          <ac:chgData name="Alex Judge" userId="7e2171ce-7866-4d47-b420-da5b0d63bd82" providerId="ADAL" clId="{85A37B16-5FD2-4C9F-8856-ED919AF0B40A}" dt="2026-10-06T14:06:40.384" v="16"/>
          <ac:spMkLst>
            <pc:docMk/>
            <pc:sldMk cId="0" sldId="266"/>
            <ac:spMk id="8" creationId="{00000000-0000-0000-0000-000000000000}"/>
          </ac:spMkLst>
        </pc:spChg>
        <pc:spChg chg="mod">
          <ac:chgData name="Alex Judge" userId="7e2171ce-7866-4d47-b420-da5b0d63bd82" providerId="ADAL" clId="{85A37B16-5FD2-4C9F-8856-ED919AF0B40A}" dt="2026-10-06T14:27:32.463" v="19"/>
          <ac:spMkLst>
            <pc:docMk/>
            <pc:sldMk cId="0" sldId="266"/>
            <ac:spMk id="17" creationId="{00000000-0000-0000-0000-000000000000}"/>
          </ac:spMkLst>
        </pc:spChg>
      </pc:sldChg>
      <pc:sldChg chg="addSp modSp">
        <pc:chgData name="Alex Judge" userId="7e2171ce-7866-4d47-b420-da5b0d63bd82" providerId="ADAL" clId="{85A37B16-5FD2-4C9F-8856-ED919AF0B40A}" dt="2026-10-06T14:08:40.345" v="18"/>
        <pc:sldMkLst>
          <pc:docMk/>
          <pc:sldMk cId="3441692318" sldId="267"/>
        </pc:sldMkLst>
        <pc:spChg chg="add mod">
          <ac:chgData name="Alex Judge" userId="7e2171ce-7866-4d47-b420-da5b0d63bd82" providerId="ADAL" clId="{85A37B16-5FD2-4C9F-8856-ED919AF0B40A}" dt="2026-10-06T14:08:40.345" v="18"/>
          <ac:spMkLst>
            <pc:docMk/>
            <pc:sldMk cId="3441692318" sldId="267"/>
            <ac:spMk id="5" creationId="{EFC6F88B-78E8-E574-536E-3EA87F0B7DB4}"/>
          </ac:spMkLst>
        </pc:spChg>
      </pc:sldChg>
      <pc:sldChg chg="addSp modSp">
        <pc:chgData name="Alex Judge" userId="7e2171ce-7866-4d47-b420-da5b0d63bd82" providerId="ADAL" clId="{85A37B16-5FD2-4C9F-8856-ED919AF0B40A}" dt="2026-10-06T13:34:22.467" v="14"/>
        <pc:sldMkLst>
          <pc:docMk/>
          <pc:sldMk cId="1891863520" sldId="269"/>
        </pc:sldMkLst>
        <pc:spChg chg="mod">
          <ac:chgData name="Alex Judge" userId="7e2171ce-7866-4d47-b420-da5b0d63bd82" providerId="ADAL" clId="{85A37B16-5FD2-4C9F-8856-ED919AF0B40A}" dt="2026-10-06T12:58:07.383" v="10"/>
          <ac:spMkLst>
            <pc:docMk/>
            <pc:sldMk cId="1891863520" sldId="269"/>
            <ac:spMk id="30" creationId="{63F267A0-2912-5704-2DAA-21B1EB29F490}"/>
          </ac:spMkLst>
        </pc:spChg>
        <pc:spChg chg="mod">
          <ac:chgData name="Alex Judge" userId="7e2171ce-7866-4d47-b420-da5b0d63bd82" providerId="ADAL" clId="{85A37B16-5FD2-4C9F-8856-ED919AF0B40A}" dt="2026-10-06T12:59:36.589" v="11"/>
          <ac:spMkLst>
            <pc:docMk/>
            <pc:sldMk cId="1891863520" sldId="269"/>
            <ac:spMk id="32" creationId="{8C72C3CF-E944-7A78-F177-62C2700929A6}"/>
          </ac:spMkLst>
        </pc:spChg>
        <pc:spChg chg="mod">
          <ac:chgData name="Alex Judge" userId="7e2171ce-7866-4d47-b420-da5b0d63bd82" providerId="ADAL" clId="{85A37B16-5FD2-4C9F-8856-ED919AF0B40A}" dt="2026-10-06T13:01:18.327" v="12"/>
          <ac:spMkLst>
            <pc:docMk/>
            <pc:sldMk cId="1891863520" sldId="269"/>
            <ac:spMk id="36" creationId="{205AB43D-ACFB-3E57-0D9F-C1D5A6331EEE}"/>
          </ac:spMkLst>
        </pc:spChg>
        <pc:picChg chg="add">
          <ac:chgData name="Alex Judge" userId="7e2171ce-7866-4d47-b420-da5b0d63bd82" providerId="ADAL" clId="{85A37B16-5FD2-4C9F-8856-ED919AF0B40A}" dt="2026-10-06T13:34:22.467" v="14"/>
          <ac:picMkLst>
            <pc:docMk/>
            <pc:sldMk cId="1891863520" sldId="269"/>
            <ac:picMk id="54" creationId="{BF9C43EF-4C93-0FA6-F876-6CA5BEBBC41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6C3CC-FDE6-45FA-8A0E-C8400F066593}" type="datetimeFigureOut">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9FCAAB-9C51-4E9C-A9AE-207696C3B1D7}" type="slidenum">
              <a:rPr lang="en-GB" smtClean="0"/>
              <a:t>‹#›</a:t>
            </a:fld>
            <a:endParaRPr lang="en-GB"/>
          </a:p>
        </p:txBody>
      </p:sp>
    </p:spTree>
    <p:extLst>
      <p:ext uri="{BB962C8B-B14F-4D97-AF65-F5344CB8AC3E}">
        <p14:creationId xmlns:p14="http://schemas.microsoft.com/office/powerpoint/2010/main" val="2101465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Better subtitle</a:t>
            </a:r>
          </a:p>
        </p:txBody>
      </p:sp>
      <p:sp>
        <p:nvSpPr>
          <p:cNvPr id="4" name="Slide Number Placeholder 3"/>
          <p:cNvSpPr>
            <a:spLocks noGrp="1"/>
          </p:cNvSpPr>
          <p:nvPr>
            <p:ph type="sldNum" sz="quarter" idx="5"/>
          </p:nvPr>
        </p:nvSpPr>
        <p:spPr/>
        <p:txBody>
          <a:bodyPr/>
          <a:lstStyle/>
          <a:p>
            <a:fld id="{869FCAAB-9C51-4E9C-A9AE-207696C3B1D7}" type="slidenum">
              <a:rPr lang="en-GB" smtClean="0"/>
              <a:t>1</a:t>
            </a:fld>
            <a:endParaRPr lang="en-GB"/>
          </a:p>
        </p:txBody>
      </p:sp>
    </p:spTree>
    <p:extLst>
      <p:ext uri="{BB962C8B-B14F-4D97-AF65-F5344CB8AC3E}">
        <p14:creationId xmlns:p14="http://schemas.microsoft.com/office/powerpoint/2010/main" val="596046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2</a:t>
            </a:fld>
            <a:endParaRPr lang="en-GB"/>
          </a:p>
        </p:txBody>
      </p:sp>
    </p:spTree>
    <p:extLst>
      <p:ext uri="{BB962C8B-B14F-4D97-AF65-F5344CB8AC3E}">
        <p14:creationId xmlns:p14="http://schemas.microsoft.com/office/powerpoint/2010/main" val="1136037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3</a:t>
            </a:fld>
            <a:endParaRPr lang="en-GB"/>
          </a:p>
        </p:txBody>
      </p:sp>
    </p:spTree>
    <p:extLst>
      <p:ext uri="{BB962C8B-B14F-4D97-AF65-F5344CB8AC3E}">
        <p14:creationId xmlns:p14="http://schemas.microsoft.com/office/powerpoint/2010/main" val="1308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Amend title</a:t>
            </a:r>
          </a:p>
          <a:p>
            <a:pPr marL="171450" indent="-171450">
              <a:buFontTx/>
              <a:buChar char="-"/>
            </a:pPr>
            <a:r>
              <a:rPr lang="en-GB"/>
              <a:t>Edit down</a:t>
            </a:r>
          </a:p>
          <a:p>
            <a:pPr marL="171450" indent="-171450">
              <a:buFontTx/>
              <a:buChar char="-"/>
            </a:pPr>
            <a:r>
              <a:rPr lang="en-GB"/>
              <a:t>Check aligns with objectives on doc</a:t>
            </a:r>
          </a:p>
          <a:p>
            <a:pPr marL="171450" indent="-171450">
              <a:buFontTx/>
              <a:buChar char="-"/>
            </a:pPr>
            <a:r>
              <a:rPr lang="en-GB"/>
              <a:t>With who? Add bullets</a:t>
            </a:r>
          </a:p>
        </p:txBody>
      </p:sp>
      <p:sp>
        <p:nvSpPr>
          <p:cNvPr id="4" name="Slide Number Placeholder 3"/>
          <p:cNvSpPr>
            <a:spLocks noGrp="1"/>
          </p:cNvSpPr>
          <p:nvPr>
            <p:ph type="sldNum" sz="quarter" idx="5"/>
          </p:nvPr>
        </p:nvSpPr>
        <p:spPr/>
        <p:txBody>
          <a:bodyPr/>
          <a:lstStyle/>
          <a:p>
            <a:fld id="{869FCAAB-9C51-4E9C-A9AE-207696C3B1D7}" type="slidenum">
              <a:rPr lang="en-GB" smtClean="0"/>
              <a:t>4</a:t>
            </a:fld>
            <a:endParaRPr lang="en-GB"/>
          </a:p>
        </p:txBody>
      </p:sp>
    </p:spTree>
    <p:extLst>
      <p:ext uri="{BB962C8B-B14F-4D97-AF65-F5344CB8AC3E}">
        <p14:creationId xmlns:p14="http://schemas.microsoft.com/office/powerpoint/2010/main" val="359722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Add SVP</a:t>
            </a:r>
          </a:p>
          <a:p>
            <a:pPr marL="171450" indent="-171450">
              <a:buFontTx/>
              <a:buChar char="-"/>
            </a:pPr>
            <a:r>
              <a:rPr lang="en-GB"/>
              <a:t>Add case studies?</a:t>
            </a:r>
          </a:p>
          <a:p>
            <a:pPr marL="171450" indent="-171450">
              <a:buFontTx/>
              <a:buChar char="-"/>
            </a:pPr>
            <a:r>
              <a:rPr lang="en-GB"/>
              <a:t>Edit down</a:t>
            </a:r>
          </a:p>
          <a:p>
            <a:pPr marL="171450" indent="-171450">
              <a:buFontTx/>
              <a:buChar char="-"/>
            </a:pPr>
            <a:r>
              <a:rPr lang="en-GB"/>
              <a:t>Key campaign activities</a:t>
            </a:r>
          </a:p>
          <a:p>
            <a:pPr marL="171450" indent="-171450">
              <a:buFontTx/>
              <a:buChar char="-"/>
            </a:pPr>
            <a:r>
              <a:rPr lang="en-GB"/>
              <a:t>Reduce down to two slides: activities and what we need from you</a:t>
            </a:r>
          </a:p>
        </p:txBody>
      </p:sp>
      <p:sp>
        <p:nvSpPr>
          <p:cNvPr id="4" name="Slide Number Placeholder 3"/>
          <p:cNvSpPr>
            <a:spLocks noGrp="1"/>
          </p:cNvSpPr>
          <p:nvPr>
            <p:ph type="sldNum" sz="quarter" idx="5"/>
          </p:nvPr>
        </p:nvSpPr>
        <p:spPr/>
        <p:txBody>
          <a:bodyPr/>
          <a:lstStyle/>
          <a:p>
            <a:fld id="{869FCAAB-9C51-4E9C-A9AE-207696C3B1D7}" type="slidenum">
              <a:rPr lang="en-GB" smtClean="0"/>
              <a:t>5</a:t>
            </a:fld>
            <a:endParaRPr lang="en-GB"/>
          </a:p>
        </p:txBody>
      </p:sp>
    </p:spTree>
    <p:extLst>
      <p:ext uri="{BB962C8B-B14F-4D97-AF65-F5344CB8AC3E}">
        <p14:creationId xmlns:p14="http://schemas.microsoft.com/office/powerpoint/2010/main" val="2348439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6</a:t>
            </a:fld>
            <a:endParaRPr lang="en-GB"/>
          </a:p>
        </p:txBody>
      </p:sp>
    </p:spTree>
    <p:extLst>
      <p:ext uri="{BB962C8B-B14F-4D97-AF65-F5344CB8AC3E}">
        <p14:creationId xmlns:p14="http://schemas.microsoft.com/office/powerpoint/2010/main" val="3313245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Supporting learners to talk to visitors</a:t>
            </a:r>
          </a:p>
        </p:txBody>
      </p:sp>
      <p:sp>
        <p:nvSpPr>
          <p:cNvPr id="4" name="Slide Number Placeholder 3"/>
          <p:cNvSpPr>
            <a:spLocks noGrp="1"/>
          </p:cNvSpPr>
          <p:nvPr>
            <p:ph type="sldNum" sz="quarter" idx="5"/>
          </p:nvPr>
        </p:nvSpPr>
        <p:spPr/>
        <p:txBody>
          <a:bodyPr/>
          <a:lstStyle/>
          <a:p>
            <a:fld id="{869FCAAB-9C51-4E9C-A9AE-207696C3B1D7}" type="slidenum">
              <a:rPr lang="en-GB" smtClean="0"/>
              <a:t>7</a:t>
            </a:fld>
            <a:endParaRPr lang="en-GB"/>
          </a:p>
        </p:txBody>
      </p:sp>
    </p:spTree>
    <p:extLst>
      <p:ext uri="{BB962C8B-B14F-4D97-AF65-F5344CB8AC3E}">
        <p14:creationId xmlns:p14="http://schemas.microsoft.com/office/powerpoint/2010/main" val="2169935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8</a:t>
            </a:fld>
            <a:endParaRPr lang="en-GB"/>
          </a:p>
        </p:txBody>
      </p:sp>
    </p:spTree>
    <p:extLst>
      <p:ext uri="{BB962C8B-B14F-4D97-AF65-F5344CB8AC3E}">
        <p14:creationId xmlns:p14="http://schemas.microsoft.com/office/powerpoint/2010/main" val="445018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a:t>What we offer and who to contact</a:t>
            </a:r>
          </a:p>
          <a:p>
            <a:pPr marL="171450" indent="-171450">
              <a:buFontTx/>
              <a:buChar char="-"/>
            </a:pPr>
            <a:r>
              <a:rPr lang="en-GB"/>
              <a:t>Here are tools/support</a:t>
            </a:r>
          </a:p>
          <a:p>
            <a:pPr marL="171450" indent="-171450">
              <a:buFontTx/>
              <a:buChar char="-"/>
            </a:pPr>
            <a:r>
              <a:rPr lang="en-GB"/>
              <a:t>Case study guidance</a:t>
            </a:r>
          </a:p>
          <a:p>
            <a:pPr marL="171450" indent="-171450">
              <a:buFontTx/>
              <a:buChar char="-"/>
            </a:pPr>
            <a:r>
              <a:rPr lang="en-GB"/>
              <a:t>Press coverage</a:t>
            </a:r>
          </a:p>
          <a:p>
            <a:pPr marL="171450" indent="-171450">
              <a:buFontTx/>
              <a:buChar char="-"/>
            </a:pPr>
            <a:endParaRPr lang="en-GB"/>
          </a:p>
        </p:txBody>
      </p:sp>
      <p:sp>
        <p:nvSpPr>
          <p:cNvPr id="4" name="Slide Number Placeholder 3"/>
          <p:cNvSpPr>
            <a:spLocks noGrp="1"/>
          </p:cNvSpPr>
          <p:nvPr>
            <p:ph type="sldNum" sz="quarter" idx="5"/>
          </p:nvPr>
        </p:nvSpPr>
        <p:spPr/>
        <p:txBody>
          <a:bodyPr/>
          <a:lstStyle/>
          <a:p>
            <a:fld id="{869FCAAB-9C51-4E9C-A9AE-207696C3B1D7}" type="slidenum">
              <a:rPr lang="en-GB" smtClean="0"/>
              <a:t>9</a:t>
            </a:fld>
            <a:endParaRPr lang="en-GB"/>
          </a:p>
        </p:txBody>
      </p:sp>
    </p:spTree>
    <p:extLst>
      <p:ext uri="{BB962C8B-B14F-4D97-AF65-F5344CB8AC3E}">
        <p14:creationId xmlns:p14="http://schemas.microsoft.com/office/powerpoint/2010/main" val="716164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newsletters</a:t>
            </a:r>
          </a:p>
        </p:txBody>
      </p:sp>
      <p:sp>
        <p:nvSpPr>
          <p:cNvPr id="4" name="Slide Number Placeholder 3"/>
          <p:cNvSpPr>
            <a:spLocks noGrp="1"/>
          </p:cNvSpPr>
          <p:nvPr>
            <p:ph type="sldNum" sz="quarter" idx="5"/>
          </p:nvPr>
        </p:nvSpPr>
        <p:spPr/>
        <p:txBody>
          <a:bodyPr/>
          <a:lstStyle/>
          <a:p>
            <a:fld id="{869FCAAB-9C51-4E9C-A9AE-207696C3B1D7}" type="slidenum">
              <a:rPr lang="en-GB" smtClean="0"/>
              <a:t>10</a:t>
            </a:fld>
            <a:endParaRPr lang="en-GB"/>
          </a:p>
        </p:txBody>
      </p:sp>
    </p:spTree>
    <p:extLst>
      <p:ext uri="{BB962C8B-B14F-4D97-AF65-F5344CB8AC3E}">
        <p14:creationId xmlns:p14="http://schemas.microsoft.com/office/powerpoint/2010/main" val="1505488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lternat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81BEE-1FD1-DA4D-825D-97F0DA5B9C54}"/>
              </a:ext>
            </a:extLst>
          </p:cNvPr>
          <p:cNvSpPr>
            <a:spLocks noGrp="1"/>
          </p:cNvSpPr>
          <p:nvPr>
            <p:ph type="ctrTitle" hasCustomPrompt="1"/>
          </p:nvPr>
        </p:nvSpPr>
        <p:spPr>
          <a:xfrm>
            <a:off x="884863" y="925594"/>
            <a:ext cx="5843271" cy="2286429"/>
          </a:xfrm>
        </p:spPr>
        <p:txBody>
          <a:bodyPr anchor="b">
            <a:normAutofit/>
          </a:bodyPr>
          <a:lstStyle>
            <a:lvl1pPr algn="l">
              <a:defRPr sz="4800" cap="none" baseline="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E2B8E33D-E837-CC45-85D1-B060867BCB7A}"/>
              </a:ext>
            </a:extLst>
          </p:cNvPr>
          <p:cNvSpPr>
            <a:spLocks noGrp="1"/>
          </p:cNvSpPr>
          <p:nvPr>
            <p:ph type="subTitle" idx="1"/>
          </p:nvPr>
        </p:nvSpPr>
        <p:spPr>
          <a:xfrm>
            <a:off x="884863" y="3590038"/>
            <a:ext cx="5843271" cy="997809"/>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203062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78CDC3F-C09F-303A-474C-7AF0EC45F3D1}"/>
              </a:ext>
            </a:extLst>
          </p:cNvPr>
          <p:cNvSpPr>
            <a:spLocks noGrp="1"/>
          </p:cNvSpPr>
          <p:nvPr>
            <p:ph type="title" hasCustomPrompt="1"/>
          </p:nvPr>
        </p:nvSpPr>
        <p:spPr>
          <a:xfrm>
            <a:off x="398584" y="365125"/>
            <a:ext cx="9340055" cy="793115"/>
          </a:xfrm>
        </p:spPr>
        <p:txBody>
          <a:bodyPr anchor="t">
            <a:normAutofit/>
          </a:bodyPr>
          <a:lstStyle>
            <a:lvl1pPr>
              <a:defRPr sz="4000">
                <a:solidFill>
                  <a:srgbClr val="8A1759"/>
                </a:solidFill>
              </a:defRPr>
            </a:lvl1pPr>
          </a:lstStyle>
          <a:p>
            <a:r>
              <a:rPr lang="en-GB"/>
              <a:t>Click to edit master title style</a:t>
            </a:r>
            <a:endParaRPr lang="en-US"/>
          </a:p>
        </p:txBody>
      </p:sp>
      <p:pic>
        <p:nvPicPr>
          <p:cNvPr id="6" name="Campaign badge" descr="The power of specialist further education badge">
            <a:extLst>
              <a:ext uri="{FF2B5EF4-FFF2-40B4-BE49-F238E27FC236}">
                <a16:creationId xmlns:a16="http://schemas.microsoft.com/office/drawing/2014/main" id="{62930D61-F7AE-D07A-70F1-931955689895}"/>
              </a:ext>
            </a:extLst>
          </p:cNvPr>
          <p:cNvPicPr>
            <a:picLocks noChangeAspect="1"/>
          </p:cNvPicPr>
          <p:nvPr userDrawn="1"/>
        </p:nvPicPr>
        <p:blipFill>
          <a:blip r:embed="rId2"/>
          <a:srcRect/>
          <a:stretch/>
        </p:blipFill>
        <p:spPr>
          <a:xfrm>
            <a:off x="11016176" y="300000"/>
            <a:ext cx="777240" cy="777240"/>
          </a:xfrm>
          <a:prstGeom prst="rect">
            <a:avLst/>
          </a:prstGeom>
        </p:spPr>
      </p:pic>
    </p:spTree>
    <p:extLst>
      <p:ext uri="{BB962C8B-B14F-4D97-AF65-F5344CB8AC3E}">
        <p14:creationId xmlns:p14="http://schemas.microsoft.com/office/powerpoint/2010/main" val="24338247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35A7E7-7DB4-BE41-BE21-A4163E885AB9}"/>
              </a:ext>
            </a:extLst>
          </p:cNvPr>
          <p:cNvSpPr>
            <a:spLocks noGrp="1"/>
          </p:cNvSpPr>
          <p:nvPr>
            <p:ph type="title"/>
          </p:nvPr>
        </p:nvSpPr>
        <p:spPr>
          <a:xfrm>
            <a:off x="398584" y="365125"/>
            <a:ext cx="11371385"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78E68F4-5833-7F4F-9A85-E6EB58E50115}"/>
              </a:ext>
            </a:extLst>
          </p:cNvPr>
          <p:cNvSpPr>
            <a:spLocks noGrp="1"/>
          </p:cNvSpPr>
          <p:nvPr>
            <p:ph type="body" idx="1"/>
          </p:nvPr>
        </p:nvSpPr>
        <p:spPr>
          <a:xfrm>
            <a:off x="398584" y="1825625"/>
            <a:ext cx="1137138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8A7C73-00A1-0647-BB9A-642961014CAD}"/>
              </a:ext>
            </a:extLst>
          </p:cNvPr>
          <p:cNvSpPr>
            <a:spLocks noGrp="1"/>
          </p:cNvSpPr>
          <p:nvPr>
            <p:ph type="dt" sz="half" idx="2"/>
          </p:nvPr>
        </p:nvSpPr>
        <p:spPr>
          <a:xfrm>
            <a:off x="398584" y="6356350"/>
            <a:ext cx="2743200" cy="365125"/>
          </a:xfrm>
          <a:prstGeom prst="rect">
            <a:avLst/>
          </a:prstGeom>
        </p:spPr>
        <p:txBody>
          <a:bodyPr vert="horz" lIns="91440" tIns="45720" rIns="91440" bIns="45720" rtlCol="0" anchor="ctr"/>
          <a:lstStyle>
            <a:lvl1pPr algn="l">
              <a:defRPr sz="1200" b="0" i="0">
                <a:solidFill>
                  <a:schemeClr val="bg1"/>
                </a:solidFill>
                <a:latin typeface="Calibri" panose="020F0502020204030204" pitchFamily="34" charset="0"/>
              </a:defRPr>
            </a:lvl1pPr>
          </a:lstStyle>
          <a:p>
            <a:fld id="{6F153371-D3DC-C546-96EA-357177419E12}" type="datetimeFigureOut">
              <a:rPr lang="en-US" smtClean="0"/>
              <a:pPr/>
              <a:t>10/7/2026</a:t>
            </a:fld>
            <a:endParaRPr lang="en-US"/>
          </a:p>
        </p:txBody>
      </p:sp>
      <p:sp>
        <p:nvSpPr>
          <p:cNvPr id="5" name="Footer Placeholder 4">
            <a:extLst>
              <a:ext uri="{FF2B5EF4-FFF2-40B4-BE49-F238E27FC236}">
                <a16:creationId xmlns:a16="http://schemas.microsoft.com/office/drawing/2014/main" id="{30523493-07DA-5B40-8E3A-F4E99AB6B9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bg1"/>
                </a:solidFill>
                <a:latin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A3C7673D-F48C-3949-B666-4C64632E2F29}"/>
              </a:ext>
            </a:extLst>
          </p:cNvPr>
          <p:cNvSpPr>
            <a:spLocks noGrp="1"/>
          </p:cNvSpPr>
          <p:nvPr>
            <p:ph type="sldNum" sz="quarter" idx="4"/>
          </p:nvPr>
        </p:nvSpPr>
        <p:spPr>
          <a:xfrm>
            <a:off x="9026769" y="6356350"/>
            <a:ext cx="2743200" cy="365125"/>
          </a:xfrm>
          <a:prstGeom prst="rect">
            <a:avLst/>
          </a:prstGeom>
        </p:spPr>
        <p:txBody>
          <a:bodyPr vert="horz" lIns="91440" tIns="45720" rIns="91440" bIns="45720" rtlCol="0" anchor="ctr"/>
          <a:lstStyle>
            <a:lvl1pPr algn="r">
              <a:defRPr sz="1200" b="0" i="0">
                <a:solidFill>
                  <a:schemeClr val="bg1"/>
                </a:solidFill>
                <a:latin typeface="Calibri" panose="020F0502020204030204" pitchFamily="34" charset="0"/>
              </a:defRPr>
            </a:lvl1pPr>
          </a:lstStyle>
          <a:p>
            <a:fld id="{AD9F6CE1-6BBD-0747-BBAF-B8C612098A9C}" type="slidenum">
              <a:rPr lang="en-US" smtClean="0"/>
              <a:pPr/>
              <a:t>‹#›</a:t>
            </a:fld>
            <a:endParaRPr lang="en-US"/>
          </a:p>
        </p:txBody>
      </p:sp>
    </p:spTree>
    <p:extLst>
      <p:ext uri="{BB962C8B-B14F-4D97-AF65-F5344CB8AC3E}">
        <p14:creationId xmlns:p14="http://schemas.microsoft.com/office/powerpoint/2010/main" val="791491879"/>
      </p:ext>
    </p:extLst>
  </p:cSld>
  <p:clrMap bg1="lt1" tx1="dk1" bg2="lt2" tx2="dk2" accent1="accent1" accent2="accent2" accent3="accent3" accent4="accent4" accent5="accent5" accent6="accent6" hlink="hlink" folHlink="folHlink"/>
  <p:sldLayoutIdLst>
    <p:sldLayoutId id="2147483658" r:id="rId1"/>
    <p:sldLayoutId id="2147483655" r:id="rId2"/>
  </p:sldLayoutIdLst>
  <p:txStyles>
    <p:titleStyle>
      <a:lvl1pPr algn="l" defTabSz="914400" rtl="0" eaLnBrk="1" latinLnBrk="0" hangingPunct="1">
        <a:lnSpc>
          <a:spcPct val="90000"/>
        </a:lnSpc>
        <a:spcBef>
          <a:spcPct val="0"/>
        </a:spcBef>
        <a:buNone/>
        <a:defRPr sz="4400" b="1" i="0" kern="1200" cap="none" baseline="0">
          <a:solidFill>
            <a:srgbClr val="00ADEF"/>
          </a:solidFill>
          <a:latin typeface="+mj-lt"/>
          <a:ea typeface="DIN Condensed" panose="020B0606040000020204" pitchFamily="34"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pecialistfe.com/toolki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natspec@plmr.co.u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alex.judge@natspec.org.u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natspec.org.uk/what-is-inclusion-and-who-gets-to-decid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hyperlink" Target="http://www.specialistfe.com/toolki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natspec@plmr.co.uk"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specialistfe.com/"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panel"/>
          <p:cNvSpPr/>
          <p:nvPr/>
        </p:nvSpPr>
        <p:spPr>
          <a:xfrm>
            <a:off x="548640" y="1133856"/>
            <a:ext cx="6675120" cy="4206240"/>
          </a:xfrm>
          <a:prstGeom prst="roundRect">
            <a:avLst>
              <a:gd name="adj" fmla="val 8000"/>
            </a:avLst>
          </a:prstGeom>
          <a:solidFill>
            <a:srgbClr val="8A1759"/>
          </a:solidFill>
          <a:ln>
            <a:noFill/>
          </a:ln>
        </p:spPr>
        <p:txBody>
          <a:bodyPr rtlCol="0" anchor="ctr"/>
          <a:lstStyle/>
          <a:p>
            <a:endParaRPr lang="en-GB">
              <a:latin typeface="Nunito" pitchFamily="2" charset="0"/>
            </a:endParaRPr>
          </a:p>
        </p:txBody>
      </p:sp>
      <p:sp>
        <p:nvSpPr>
          <p:cNvPr id="3" name="Title 2"/>
          <p:cNvSpPr>
            <a:spLocks noGrp="1"/>
          </p:cNvSpPr>
          <p:nvPr>
            <p:ph type="ctrTitle"/>
          </p:nvPr>
        </p:nvSpPr>
        <p:spPr>
          <a:xfrm>
            <a:off x="1051559" y="1773936"/>
            <a:ext cx="5669279" cy="2011680"/>
          </a:xfrm>
        </p:spPr>
        <p:txBody>
          <a:bodyPr lIns="0" tIns="0" rIns="0" bIns="0" anchor="t">
            <a:normAutofit fontScale="90000"/>
          </a:bodyPr>
          <a:lstStyle/>
          <a:p>
            <a:pPr algn="l">
              <a:lnSpc>
                <a:spcPct val="90000"/>
              </a:lnSpc>
            </a:pPr>
            <a:r>
              <a:rPr lang="en-GB" sz="5400" b="1">
                <a:solidFill>
                  <a:srgbClr val="FFFFFF"/>
                </a:solidFill>
                <a:latin typeface="Nunito" pitchFamily="2" charset="0"/>
                <a:ea typeface="Tahoma" panose="020B0604030504040204" pitchFamily="34" charset="0"/>
                <a:cs typeface="Tahoma" panose="020B0604030504040204" pitchFamily="34" charset="0"/>
              </a:rPr>
              <a:t>The Power of Specialist FE Campaign 2026</a:t>
            </a:r>
          </a:p>
        </p:txBody>
      </p:sp>
      <p:sp>
        <p:nvSpPr>
          <p:cNvPr id="4" name="Subtitle 3"/>
          <p:cNvSpPr>
            <a:spLocks noGrp="1"/>
          </p:cNvSpPr>
          <p:nvPr>
            <p:ph type="subTitle" idx="1"/>
          </p:nvPr>
        </p:nvSpPr>
        <p:spPr>
          <a:xfrm>
            <a:off x="909827" y="4256531"/>
            <a:ext cx="5952744" cy="722377"/>
          </a:xfrm>
        </p:spPr>
        <p:txBody>
          <a:bodyPr lIns="0" tIns="0" rIns="0" bIns="0" anchor="t">
            <a:normAutofit/>
          </a:bodyPr>
          <a:lstStyle/>
          <a:p>
            <a:pPr marL="0" indent="0" algn="l">
              <a:buNone/>
            </a:pPr>
            <a:r>
              <a:rPr lang="en-GB" sz="2000" b="1">
                <a:solidFill>
                  <a:srgbClr val="F9B73A"/>
                </a:solidFill>
                <a:latin typeface="Nunito" pitchFamily="2" charset="0"/>
                <a:ea typeface="Tahoma" panose="020B0604030504040204" pitchFamily="34" charset="0"/>
                <a:cs typeface="Tahoma" panose="020B0604030504040204" pitchFamily="34" charset="0"/>
              </a:rPr>
              <a:t>What to expect and how to get involved</a:t>
            </a:r>
          </a:p>
          <a:p>
            <a:pPr marL="0" indent="0" algn="l">
              <a:buNone/>
            </a:pPr>
            <a:r>
              <a:rPr lang="en-GB" sz="2000" b="1">
                <a:solidFill>
                  <a:srgbClr val="F9B73A"/>
                </a:solidFill>
                <a:latin typeface="Nunito" pitchFamily="2" charset="0"/>
                <a:ea typeface="Tahoma" panose="020B0604030504040204" pitchFamily="34" charset="0"/>
                <a:cs typeface="Tahoma" panose="020B0604030504040204" pitchFamily="34" charset="0"/>
              </a:rPr>
              <a:t>Guidance for Natspec members and affiliates</a:t>
            </a:r>
          </a:p>
        </p:txBody>
      </p:sp>
      <p:pic>
        <p:nvPicPr>
          <p:cNvPr id="6" name="Campaign badge" descr="The power of specialist further education badge"/>
          <p:cNvPicPr>
            <a:picLocks noChangeAspect="1"/>
          </p:cNvPicPr>
          <p:nvPr/>
        </p:nvPicPr>
        <p:blipFill>
          <a:blip r:embed="rId3"/>
          <a:stretch>
            <a:fillRect/>
          </a:stretch>
        </p:blipFill>
        <p:spPr>
          <a:xfrm>
            <a:off x="7589520" y="1133856"/>
            <a:ext cx="4206240" cy="42062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96084" y="834407"/>
            <a:ext cx="7141464" cy="1828800"/>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320040" tIns="224027" rIns="320040" bIns="224027" rtlCol="0" anchor="ctr"/>
          <a:lstStyle/>
          <a:p>
            <a:pPr algn="ctr">
              <a:spcAft>
                <a:spcPts val="400"/>
              </a:spcAft>
            </a:pPr>
            <a:r>
              <a:rPr sz="1400" b="1">
                <a:solidFill>
                  <a:srgbClr val="F9B73A"/>
                </a:solidFill>
                <a:latin typeface="Nunito" pitchFamily="2" charset="0"/>
                <a:ea typeface="Tahoma" panose="020B0604030504040204" pitchFamily="34" charset="0"/>
                <a:cs typeface="Tahoma" panose="020B0604030504040204" pitchFamily="34" charset="0"/>
              </a:rPr>
              <a:t>CAMPAIGN WEEK</a:t>
            </a:r>
          </a:p>
          <a:p>
            <a:pPr algn="ctr">
              <a:spcAft>
                <a:spcPts val="0"/>
              </a:spcAft>
            </a:pPr>
            <a:r>
              <a:rPr sz="3400" b="1">
                <a:solidFill>
                  <a:srgbClr val="FFF5E1"/>
                </a:solidFill>
                <a:latin typeface="Nunito" pitchFamily="2" charset="0"/>
                <a:ea typeface="Tahoma" panose="020B0604030504040204" pitchFamily="34" charset="0"/>
                <a:cs typeface="Tahoma" panose="020B0604030504040204" pitchFamily="34" charset="0"/>
              </a:rPr>
              <a:t>Monday </a:t>
            </a:r>
            <a:r>
              <a:rPr lang="en-GB" sz="3400" b="1">
                <a:solidFill>
                  <a:srgbClr val="FFF5E1"/>
                </a:solidFill>
                <a:latin typeface="Nunito" pitchFamily="2" charset="0"/>
                <a:ea typeface="Tahoma" panose="020B0604030504040204" pitchFamily="34" charset="0"/>
                <a:cs typeface="Tahoma" panose="020B0604030504040204" pitchFamily="34" charset="0"/>
              </a:rPr>
              <a:t>23 </a:t>
            </a:r>
            <a:r>
              <a:rPr sz="3400" b="1">
                <a:solidFill>
                  <a:srgbClr val="FFF5E1"/>
                </a:solidFill>
                <a:latin typeface="Nunito" pitchFamily="2" charset="0"/>
                <a:ea typeface="Tahoma" panose="020B0604030504040204" pitchFamily="34" charset="0"/>
                <a:cs typeface="Tahoma" panose="020B0604030504040204" pitchFamily="34" charset="0"/>
              </a:rPr>
              <a:t>to Friday </a:t>
            </a:r>
            <a:r>
              <a:rPr lang="en-GB" sz="3400" b="1">
                <a:solidFill>
                  <a:srgbClr val="FFF5E1"/>
                </a:solidFill>
                <a:latin typeface="Nunito" pitchFamily="2" charset="0"/>
                <a:ea typeface="Tahoma" panose="020B0604030504040204" pitchFamily="34" charset="0"/>
                <a:cs typeface="Tahoma" panose="020B0604030504040204" pitchFamily="34" charset="0"/>
              </a:rPr>
              <a:t>27 </a:t>
            </a:r>
            <a:r>
              <a:rPr sz="3400" b="1">
                <a:solidFill>
                  <a:srgbClr val="FFF5E1"/>
                </a:solidFill>
                <a:latin typeface="Nunito" pitchFamily="2" charset="0"/>
                <a:ea typeface="Tahoma" panose="020B0604030504040204" pitchFamily="34" charset="0"/>
                <a:cs typeface="Tahoma" panose="020B0604030504040204" pitchFamily="34" charset="0"/>
              </a:rPr>
              <a:t>November 2026</a:t>
            </a:r>
          </a:p>
        </p:txBody>
      </p:sp>
      <p:sp>
        <p:nvSpPr>
          <p:cNvPr id="6" name="Rounded Rectangle 2">
            <a:extLst>
              <a:ext uri="{FF2B5EF4-FFF2-40B4-BE49-F238E27FC236}">
                <a16:creationId xmlns:a16="http://schemas.microsoft.com/office/drawing/2014/main" id="{258EF185-EAB7-4085-6544-163FD919BA18}"/>
              </a:ext>
            </a:extLst>
          </p:cNvPr>
          <p:cNvSpPr/>
          <p:nvPr/>
        </p:nvSpPr>
        <p:spPr>
          <a:xfrm>
            <a:off x="1126236" y="3268793"/>
            <a:ext cx="9939528" cy="3056652"/>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3200" b="1">
                <a:solidFill>
                  <a:srgbClr val="8A1759"/>
                </a:solidFill>
                <a:latin typeface="Nunito" pitchFamily="2" charset="0"/>
              </a:rPr>
              <a:t>The Power of Specialist FE is back!</a:t>
            </a:r>
          </a:p>
          <a:p>
            <a:endParaRPr lang="en-GB">
              <a:solidFill>
                <a:srgbClr val="8A1759"/>
              </a:solidFill>
              <a:latin typeface="Nunito" pitchFamily="2" charset="0"/>
            </a:endParaRPr>
          </a:p>
          <a:p>
            <a:pPr algn="ctr"/>
            <a:r>
              <a:rPr lang="en-GB" sz="2000">
                <a:solidFill>
                  <a:srgbClr val="8A1759"/>
                </a:solidFill>
                <a:latin typeface="Nunito" pitchFamily="2" charset="0"/>
              </a:rPr>
              <a:t>We invite you to help </a:t>
            </a:r>
          </a:p>
          <a:p>
            <a:endParaRPr lang="en-GB" sz="2000">
              <a:solidFill>
                <a:srgbClr val="8A1759"/>
              </a:solidFill>
              <a:latin typeface="Nunito" pitchFamily="2" charset="0"/>
            </a:endParaRPr>
          </a:p>
          <a:p>
            <a:pPr marL="285750" lvl="0" indent="-285750">
              <a:buFont typeface="Arial" panose="020B0604020202020204" pitchFamily="34" charset="0"/>
              <a:buChar char="•"/>
            </a:pPr>
            <a:r>
              <a:rPr lang="en-GB" sz="2000">
                <a:solidFill>
                  <a:srgbClr val="8A1759"/>
                </a:solidFill>
                <a:latin typeface="Nunito" pitchFamily="2" charset="0"/>
              </a:rPr>
              <a:t>celebrate the life-changing impact of specialist further education</a:t>
            </a:r>
          </a:p>
          <a:p>
            <a:pPr marL="285750" lvl="0" indent="-285750">
              <a:buFont typeface="Arial" panose="020B0604020202020204" pitchFamily="34" charset="0"/>
              <a:buChar char="•"/>
            </a:pPr>
            <a:r>
              <a:rPr lang="en-GB" sz="2000">
                <a:solidFill>
                  <a:srgbClr val="8A1759"/>
                </a:solidFill>
                <a:latin typeface="Nunito" pitchFamily="2" charset="0"/>
              </a:rPr>
              <a:t>gain recognition amongst local, regional and national policy and decision makers of the value of specialist FE</a:t>
            </a:r>
          </a:p>
          <a:p>
            <a:pPr marL="285750" lvl="0" indent="-285750">
              <a:buFont typeface="Arial" panose="020B0604020202020204" pitchFamily="34" charset="0"/>
              <a:buChar char="•"/>
            </a:pPr>
            <a:r>
              <a:rPr lang="en-GB" sz="2000" b="1">
                <a:solidFill>
                  <a:srgbClr val="8A1759"/>
                </a:solidFill>
                <a:latin typeface="Nunito" pitchFamily="2" charset="0"/>
              </a:rPr>
              <a:t>make the case that specialist FE is a vital part of an inclusive education system</a:t>
            </a:r>
            <a:r>
              <a:rPr lang="en-GB" sz="2000">
                <a:solidFill>
                  <a:srgbClr val="8A1759"/>
                </a:solidFill>
                <a:latin typeface="Nunito" pitchFamily="2" charset="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400" b="1">
                <a:solidFill>
                  <a:srgbClr val="8A1759"/>
                </a:solidFill>
                <a:latin typeface="Nunito" pitchFamily="2" charset="0"/>
              </a:rPr>
              <a:t>2026 campaign messaging</a:t>
            </a:r>
          </a:p>
        </p:txBody>
      </p:sp>
      <p:sp>
        <p:nvSpPr>
          <p:cNvPr id="3" name="Rounded Rectangle 2"/>
          <p:cNvSpPr/>
          <p:nvPr/>
        </p:nvSpPr>
        <p:spPr>
          <a:xfrm>
            <a:off x="259081" y="3291840"/>
            <a:ext cx="5583936" cy="3276229"/>
          </a:xfrm>
          <a:prstGeom prst="roundRect">
            <a:avLst>
              <a:gd name="adj" fmla="val 8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 name="Oval 3"/>
          <p:cNvSpPr/>
          <p:nvPr/>
        </p:nvSpPr>
        <p:spPr>
          <a:xfrm>
            <a:off x="595123" y="3622857"/>
            <a:ext cx="548640" cy="548640"/>
          </a:xfrm>
          <a:prstGeom prst="ellipse">
            <a:avLst/>
          </a:prstGeom>
          <a:solidFill>
            <a:srgbClr val="F9B73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2A2A5A"/>
                </a:solidFill>
                <a:latin typeface="Nunito" pitchFamily="2" charset="0"/>
              </a:rPr>
              <a:t>1</a:t>
            </a:r>
          </a:p>
        </p:txBody>
      </p:sp>
      <p:sp>
        <p:nvSpPr>
          <p:cNvPr id="7" name="Rounded Rectangle 6"/>
          <p:cNvSpPr/>
          <p:nvPr/>
        </p:nvSpPr>
        <p:spPr>
          <a:xfrm>
            <a:off x="6348985" y="3291839"/>
            <a:ext cx="5486400" cy="3276229"/>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8" name="Oval 7"/>
          <p:cNvSpPr/>
          <p:nvPr/>
        </p:nvSpPr>
        <p:spPr>
          <a:xfrm>
            <a:off x="6583679" y="3560776"/>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2</a:t>
            </a:r>
          </a:p>
        </p:txBody>
      </p:sp>
      <p:sp>
        <p:nvSpPr>
          <p:cNvPr id="10" name="TextBox 9"/>
          <p:cNvSpPr txBox="1"/>
          <p:nvPr/>
        </p:nvSpPr>
        <p:spPr>
          <a:xfrm>
            <a:off x="1479805" y="3617499"/>
            <a:ext cx="4411980" cy="553998"/>
          </a:xfrm>
          <a:prstGeom prst="rect">
            <a:avLst/>
          </a:prstGeom>
          <a:noFill/>
        </p:spPr>
        <p:txBody>
          <a:bodyPr wrap="square" lIns="0" tIns="0" rIns="0" bIns="0" anchor="t">
            <a:spAutoFit/>
          </a:bodyPr>
          <a:lstStyle/>
          <a:p>
            <a:pPr lvl="0"/>
            <a:r>
              <a:rPr lang="en-GB" b="1">
                <a:solidFill>
                  <a:schemeClr val="bg2"/>
                </a:solidFill>
                <a:latin typeface="Nunito" pitchFamily="2" charset="0"/>
              </a:rPr>
              <a:t>We need to broaden thinking about inclusion </a:t>
            </a:r>
            <a:endParaRPr lang="en-GB">
              <a:solidFill>
                <a:schemeClr val="bg2"/>
              </a:solidFill>
              <a:latin typeface="Nunito" pitchFamily="2" charset="0"/>
            </a:endParaRPr>
          </a:p>
        </p:txBody>
      </p:sp>
      <p:sp>
        <p:nvSpPr>
          <p:cNvPr id="15" name="Rounded Rectangle 14"/>
          <p:cNvSpPr/>
          <p:nvPr/>
        </p:nvSpPr>
        <p:spPr>
          <a:xfrm>
            <a:off x="3472434" y="1054685"/>
            <a:ext cx="5342382" cy="1816531"/>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7" name="TextBox 16"/>
          <p:cNvSpPr txBox="1"/>
          <p:nvPr/>
        </p:nvSpPr>
        <p:spPr>
          <a:xfrm>
            <a:off x="3992880" y="1295730"/>
            <a:ext cx="4206240" cy="553998"/>
          </a:xfrm>
          <a:prstGeom prst="rect">
            <a:avLst/>
          </a:prstGeom>
          <a:noFill/>
        </p:spPr>
        <p:txBody>
          <a:bodyPr wrap="square" lIns="0" tIns="0" rIns="0" bIns="0" anchor="ctr">
            <a:spAutoFit/>
          </a:bodyPr>
          <a:lstStyle/>
          <a:p>
            <a:pPr algn="ctr">
              <a:lnSpc>
                <a:spcPct val="100000"/>
              </a:lnSpc>
              <a:spcAft>
                <a:spcPts val="0"/>
              </a:spcAft>
            </a:pPr>
            <a:r>
              <a:rPr lang="en-GB" sz="3600" b="1">
                <a:solidFill>
                  <a:srgbClr val="FFF5E1"/>
                </a:solidFill>
                <a:latin typeface="Nunito" pitchFamily="2" charset="0"/>
              </a:rPr>
              <a:t>Headline message</a:t>
            </a:r>
          </a:p>
        </p:txBody>
      </p:sp>
      <p:sp>
        <p:nvSpPr>
          <p:cNvPr id="18" name="TextBox 17"/>
          <p:cNvSpPr txBox="1"/>
          <p:nvPr/>
        </p:nvSpPr>
        <p:spPr>
          <a:xfrm>
            <a:off x="3627120" y="1940042"/>
            <a:ext cx="4937760" cy="738664"/>
          </a:xfrm>
          <a:prstGeom prst="rect">
            <a:avLst/>
          </a:prstGeom>
          <a:noFill/>
        </p:spPr>
        <p:txBody>
          <a:bodyPr wrap="square" lIns="0" tIns="0" rIns="0" bIns="0" anchor="t">
            <a:spAutoFit/>
          </a:bodyPr>
          <a:lstStyle/>
          <a:p>
            <a:pPr algn="ctr"/>
            <a:r>
              <a:rPr lang="en-GB" sz="2400" b="1">
                <a:solidFill>
                  <a:srgbClr val="F9B73A"/>
                </a:solidFill>
                <a:latin typeface="Nunito" pitchFamily="2" charset="0"/>
              </a:rPr>
              <a:t>There is no inclusion without specialist FE</a:t>
            </a:r>
          </a:p>
        </p:txBody>
      </p:sp>
      <p:sp>
        <p:nvSpPr>
          <p:cNvPr id="20" name="TextBox 19">
            <a:extLst>
              <a:ext uri="{FF2B5EF4-FFF2-40B4-BE49-F238E27FC236}">
                <a16:creationId xmlns:a16="http://schemas.microsoft.com/office/drawing/2014/main" id="{EE8E8EB4-661A-FA61-8AE0-A751FB695A36}"/>
              </a:ext>
            </a:extLst>
          </p:cNvPr>
          <p:cNvSpPr txBox="1"/>
          <p:nvPr/>
        </p:nvSpPr>
        <p:spPr>
          <a:xfrm>
            <a:off x="7272527" y="3544960"/>
            <a:ext cx="4258057" cy="553998"/>
          </a:xfrm>
          <a:prstGeom prst="rect">
            <a:avLst/>
          </a:prstGeom>
          <a:noFill/>
        </p:spPr>
        <p:txBody>
          <a:bodyPr wrap="square" lIns="0" tIns="0" rIns="0" bIns="0" anchor="t">
            <a:spAutoFit/>
          </a:bodyPr>
          <a:lstStyle/>
          <a:p>
            <a:pPr lvl="0"/>
            <a:r>
              <a:rPr lang="en-GB" b="1">
                <a:latin typeface="Nunito" pitchFamily="2" charset="0"/>
              </a:rPr>
              <a:t>Specialist FE is a small but essential part of an inclusive education system</a:t>
            </a:r>
            <a:endParaRPr lang="en-GB">
              <a:latin typeface="Nunito" pitchFamily="2" charset="0"/>
            </a:endParaRPr>
          </a:p>
        </p:txBody>
      </p:sp>
      <p:sp>
        <p:nvSpPr>
          <p:cNvPr id="22" name="TextBox 21">
            <a:extLst>
              <a:ext uri="{FF2B5EF4-FFF2-40B4-BE49-F238E27FC236}">
                <a16:creationId xmlns:a16="http://schemas.microsoft.com/office/drawing/2014/main" id="{EF2D1C23-A174-29D8-F173-E0740043DE38}"/>
              </a:ext>
            </a:extLst>
          </p:cNvPr>
          <p:cNvSpPr txBox="1"/>
          <p:nvPr/>
        </p:nvSpPr>
        <p:spPr>
          <a:xfrm>
            <a:off x="544450" y="4443438"/>
            <a:ext cx="5013198" cy="1938992"/>
          </a:xfrm>
          <a:prstGeom prst="rect">
            <a:avLst/>
          </a:prstGeom>
          <a:noFill/>
        </p:spPr>
        <p:txBody>
          <a:bodyPr wrap="square" lIns="0" tIns="0" rIns="0" bIns="0" anchor="t">
            <a:spAutoFit/>
          </a:bodyPr>
          <a:lstStyle/>
          <a:p>
            <a:pPr marL="285750" lvl="0" indent="-285750">
              <a:buFont typeface="Arial" panose="020B0604020202020204" pitchFamily="34" charset="0"/>
              <a:buChar char="•"/>
            </a:pPr>
            <a:r>
              <a:rPr lang="en-GB">
                <a:solidFill>
                  <a:schemeClr val="bg2"/>
                </a:solidFill>
                <a:latin typeface="Nunito" pitchFamily="2" charset="0"/>
              </a:rPr>
              <a:t>It’s about more than mainstream inclusion</a:t>
            </a:r>
          </a:p>
          <a:p>
            <a:pPr marL="285750" lvl="0" indent="-285750">
              <a:buFont typeface="Arial" panose="020B0604020202020204" pitchFamily="34" charset="0"/>
              <a:buChar char="•"/>
            </a:pPr>
            <a:r>
              <a:rPr lang="en-GB">
                <a:solidFill>
                  <a:schemeClr val="bg2"/>
                </a:solidFill>
                <a:latin typeface="Nunito" pitchFamily="2" charset="0"/>
              </a:rPr>
              <a:t>We have to listen to young people with complex needs about what makes them feel they belong</a:t>
            </a:r>
          </a:p>
          <a:p>
            <a:pPr marL="285750" lvl="0" indent="-285750">
              <a:buFont typeface="Arial" panose="020B0604020202020204" pitchFamily="34" charset="0"/>
              <a:buChar char="•"/>
            </a:pPr>
            <a:r>
              <a:rPr lang="en-GB">
                <a:solidFill>
                  <a:schemeClr val="bg2"/>
                </a:solidFill>
                <a:latin typeface="Nunito" pitchFamily="2" charset="0"/>
              </a:rPr>
              <a:t>It’s about access to the right provision in the right place for the individual – for some that’s specialist FE</a:t>
            </a:r>
          </a:p>
        </p:txBody>
      </p:sp>
      <p:sp>
        <p:nvSpPr>
          <p:cNvPr id="24" name="TextBox 23">
            <a:extLst>
              <a:ext uri="{FF2B5EF4-FFF2-40B4-BE49-F238E27FC236}">
                <a16:creationId xmlns:a16="http://schemas.microsoft.com/office/drawing/2014/main" id="{93E3FEB9-8B84-7F1F-AAC0-C44B66185352}"/>
              </a:ext>
            </a:extLst>
          </p:cNvPr>
          <p:cNvSpPr txBox="1"/>
          <p:nvPr/>
        </p:nvSpPr>
        <p:spPr>
          <a:xfrm>
            <a:off x="6583679" y="4454274"/>
            <a:ext cx="5013198" cy="2215991"/>
          </a:xfrm>
          <a:prstGeom prst="rect">
            <a:avLst/>
          </a:prstGeom>
          <a:noFill/>
        </p:spPr>
        <p:txBody>
          <a:bodyPr wrap="square" lIns="0" tIns="0" rIns="0" bIns="0" anchor="t">
            <a:spAutoFit/>
          </a:bodyPr>
          <a:lstStyle/>
          <a:p>
            <a:pPr marL="285750" lvl="0" indent="-285750">
              <a:buFont typeface="Arial" panose="020B0604020202020204" pitchFamily="34" charset="0"/>
              <a:buChar char="•"/>
            </a:pPr>
            <a:r>
              <a:rPr lang="en-GB">
                <a:latin typeface="Nunito" pitchFamily="2" charset="0"/>
              </a:rPr>
              <a:t>Without it, some young people would have no place in the education system and miss out on its transformational impact </a:t>
            </a:r>
          </a:p>
          <a:p>
            <a:pPr marL="285750" lvl="0" indent="-285750">
              <a:buFont typeface="Arial" panose="020B0604020202020204" pitchFamily="34" charset="0"/>
              <a:buChar char="•"/>
            </a:pPr>
            <a:r>
              <a:rPr lang="en-GB">
                <a:latin typeface="Nunito" pitchFamily="2" charset="0"/>
              </a:rPr>
              <a:t>It must be factored into national policy making and local and regional planning</a:t>
            </a:r>
          </a:p>
          <a:p>
            <a:pPr marL="285750" lvl="0" indent="-285750">
              <a:buFont typeface="Arial" panose="020B0604020202020204" pitchFamily="34" charset="0"/>
              <a:buChar char="•"/>
            </a:pPr>
            <a:r>
              <a:rPr lang="en-GB">
                <a:latin typeface="Nunito" pitchFamily="2" charset="0"/>
              </a:rPr>
              <a:t>It must be supported and appropriately funded</a:t>
            </a:r>
          </a:p>
          <a:p>
            <a:pPr lvl="0"/>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400" b="1">
                <a:solidFill>
                  <a:srgbClr val="8A1759"/>
                </a:solidFill>
                <a:latin typeface="Nunito" pitchFamily="2" charset="0"/>
              </a:rPr>
              <a:t>Core campaign aims</a:t>
            </a:r>
            <a:r>
              <a:rPr lang="en-GB" sz="3400">
                <a:latin typeface="Nunito" pitchFamily="2" charset="0"/>
              </a:rPr>
              <a:t> and </a:t>
            </a:r>
            <a:r>
              <a:rPr lang="en-GB" sz="3400" b="1">
                <a:solidFill>
                  <a:srgbClr val="8A1759"/>
                </a:solidFill>
                <a:latin typeface="Nunito" pitchFamily="2" charset="0"/>
              </a:rPr>
              <a:t>objectives</a:t>
            </a:r>
          </a:p>
        </p:txBody>
      </p:sp>
      <p:sp>
        <p:nvSpPr>
          <p:cNvPr id="3" name="Rounded Rectangle 2"/>
          <p:cNvSpPr/>
          <p:nvPr/>
        </p:nvSpPr>
        <p:spPr>
          <a:xfrm>
            <a:off x="398584" y="1600200"/>
            <a:ext cx="3611880" cy="4196460"/>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 name="TextBox 3"/>
          <p:cNvSpPr txBox="1"/>
          <p:nvPr/>
        </p:nvSpPr>
        <p:spPr>
          <a:xfrm>
            <a:off x="672904" y="2189485"/>
            <a:ext cx="3063240" cy="414729"/>
          </a:xfrm>
          <a:prstGeom prst="rect">
            <a:avLst/>
          </a:prstGeom>
          <a:noFill/>
        </p:spPr>
        <p:txBody>
          <a:bodyPr wrap="square" lIns="0" tIns="0" rIns="0" bIns="0" anchor="t">
            <a:spAutoFit/>
          </a:bodyPr>
          <a:lstStyle/>
          <a:p>
            <a:pPr algn="ctr">
              <a:lnSpc>
                <a:spcPct val="95000"/>
              </a:lnSpc>
              <a:spcAft>
                <a:spcPts val="0"/>
              </a:spcAft>
            </a:pPr>
            <a:r>
              <a:rPr lang="en-GB" sz="2800" b="1">
                <a:solidFill>
                  <a:srgbClr val="F9B73A"/>
                </a:solidFill>
                <a:latin typeface="Nunito" pitchFamily="2" charset="0"/>
              </a:rPr>
              <a:t>See real change</a:t>
            </a:r>
          </a:p>
        </p:txBody>
      </p:sp>
      <p:sp>
        <p:nvSpPr>
          <p:cNvPr id="5" name="TextBox 4"/>
          <p:cNvSpPr txBox="1"/>
          <p:nvPr/>
        </p:nvSpPr>
        <p:spPr>
          <a:xfrm>
            <a:off x="774896" y="3384703"/>
            <a:ext cx="3063240" cy="1159933"/>
          </a:xfrm>
          <a:prstGeom prst="rect">
            <a:avLst/>
          </a:prstGeom>
          <a:noFill/>
        </p:spPr>
        <p:txBody>
          <a:bodyPr wrap="square" lIns="0" tIns="0" rIns="0" bIns="0" anchor="t">
            <a:spAutoFit/>
          </a:bodyPr>
          <a:lstStyle/>
          <a:p>
            <a:pPr algn="ctr">
              <a:lnSpc>
                <a:spcPct val="105000"/>
              </a:lnSpc>
              <a:spcAft>
                <a:spcPts val="0"/>
              </a:spcAft>
            </a:pPr>
            <a:r>
              <a:rPr lang="en-GB" b="0">
                <a:solidFill>
                  <a:srgbClr val="FFF5E1"/>
                </a:solidFill>
                <a:latin typeface="Nunito" pitchFamily="2" charset="0"/>
              </a:rPr>
              <a:t>Get specialist FE more firmly and fairly integrated into local, regional and national policymaking</a:t>
            </a:r>
          </a:p>
        </p:txBody>
      </p:sp>
      <p:sp>
        <p:nvSpPr>
          <p:cNvPr id="6" name="Rounded Rectangle 5"/>
          <p:cNvSpPr/>
          <p:nvPr/>
        </p:nvSpPr>
        <p:spPr>
          <a:xfrm>
            <a:off x="4239064" y="1600200"/>
            <a:ext cx="3611880" cy="4196460"/>
          </a:xfrm>
          <a:prstGeom prst="roundRect">
            <a:avLst>
              <a:gd name="adj" fmla="val 8000"/>
            </a:avLst>
          </a:prstGeom>
          <a:solidFill>
            <a:srgbClr val="F9B7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7" name="TextBox 6"/>
          <p:cNvSpPr txBox="1"/>
          <p:nvPr/>
        </p:nvSpPr>
        <p:spPr>
          <a:xfrm>
            <a:off x="4564380" y="1984813"/>
            <a:ext cx="3063240" cy="824072"/>
          </a:xfrm>
          <a:prstGeom prst="rect">
            <a:avLst/>
          </a:prstGeom>
          <a:noFill/>
        </p:spPr>
        <p:txBody>
          <a:bodyPr wrap="square" lIns="0" tIns="0" rIns="0" bIns="0" anchor="t">
            <a:spAutoFit/>
          </a:bodyPr>
          <a:lstStyle/>
          <a:p>
            <a:pPr algn="ctr">
              <a:lnSpc>
                <a:spcPct val="95000"/>
              </a:lnSpc>
              <a:spcAft>
                <a:spcPts val="0"/>
              </a:spcAft>
            </a:pPr>
            <a:r>
              <a:rPr lang="en-GB" sz="2800" b="1">
                <a:solidFill>
                  <a:srgbClr val="8A1759"/>
                </a:solidFill>
                <a:latin typeface="Nunito" pitchFamily="2" charset="0"/>
              </a:rPr>
              <a:t>Build relationships</a:t>
            </a:r>
          </a:p>
        </p:txBody>
      </p:sp>
      <p:sp>
        <p:nvSpPr>
          <p:cNvPr id="8" name="TextBox 7"/>
          <p:cNvSpPr txBox="1"/>
          <p:nvPr/>
        </p:nvSpPr>
        <p:spPr>
          <a:xfrm>
            <a:off x="4513384" y="3429000"/>
            <a:ext cx="3063240" cy="1450782"/>
          </a:xfrm>
          <a:prstGeom prst="rect">
            <a:avLst/>
          </a:prstGeom>
          <a:noFill/>
        </p:spPr>
        <p:txBody>
          <a:bodyPr wrap="square" lIns="0" tIns="0" rIns="0" bIns="0" anchor="t">
            <a:spAutoFit/>
          </a:bodyPr>
          <a:lstStyle/>
          <a:p>
            <a:pPr algn="ctr">
              <a:lnSpc>
                <a:spcPct val="105000"/>
              </a:lnSpc>
              <a:spcAft>
                <a:spcPts val="0"/>
              </a:spcAft>
            </a:pPr>
            <a:r>
              <a:rPr lang="en-GB" b="0">
                <a:solidFill>
                  <a:srgbClr val="2A2A5A"/>
                </a:solidFill>
                <a:latin typeface="Nunito" pitchFamily="2" charset="0"/>
              </a:rPr>
              <a:t>Create active champions of specialist FE amongst MPs, MSs, peers and decision-makers at a local and regional level</a:t>
            </a:r>
          </a:p>
        </p:txBody>
      </p:sp>
      <p:sp>
        <p:nvSpPr>
          <p:cNvPr id="9" name="Rounded Rectangle 8"/>
          <p:cNvSpPr/>
          <p:nvPr/>
        </p:nvSpPr>
        <p:spPr>
          <a:xfrm>
            <a:off x="8079544" y="1600200"/>
            <a:ext cx="3611880" cy="4196460"/>
          </a:xfrm>
          <a:prstGeom prst="roundRect">
            <a:avLst>
              <a:gd name="adj" fmla="val 8000"/>
            </a:avLst>
          </a:prstGeom>
          <a:solidFill>
            <a:srgbClr val="064D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0" name="TextBox 9"/>
          <p:cNvSpPr txBox="1"/>
          <p:nvPr/>
        </p:nvSpPr>
        <p:spPr>
          <a:xfrm>
            <a:off x="8176260" y="1824994"/>
            <a:ext cx="3432048" cy="824072"/>
          </a:xfrm>
          <a:prstGeom prst="rect">
            <a:avLst/>
          </a:prstGeom>
          <a:noFill/>
        </p:spPr>
        <p:txBody>
          <a:bodyPr wrap="square" lIns="0" tIns="0" rIns="0" bIns="0" anchor="t">
            <a:spAutoFit/>
          </a:bodyPr>
          <a:lstStyle/>
          <a:p>
            <a:pPr algn="ctr">
              <a:lnSpc>
                <a:spcPct val="95000"/>
              </a:lnSpc>
              <a:spcAft>
                <a:spcPts val="0"/>
              </a:spcAft>
            </a:pPr>
            <a:r>
              <a:rPr lang="en-GB" sz="2800" b="1">
                <a:solidFill>
                  <a:srgbClr val="F9B73A"/>
                </a:solidFill>
                <a:latin typeface="Nunito" pitchFamily="2" charset="0"/>
              </a:rPr>
              <a:t>Influence perceptions</a:t>
            </a:r>
          </a:p>
        </p:txBody>
      </p:sp>
      <p:sp>
        <p:nvSpPr>
          <p:cNvPr id="11" name="TextBox 10"/>
          <p:cNvSpPr txBox="1"/>
          <p:nvPr/>
        </p:nvSpPr>
        <p:spPr>
          <a:xfrm>
            <a:off x="8353864" y="3282082"/>
            <a:ext cx="3063240" cy="2032479"/>
          </a:xfrm>
          <a:prstGeom prst="rect">
            <a:avLst/>
          </a:prstGeom>
          <a:noFill/>
        </p:spPr>
        <p:txBody>
          <a:bodyPr wrap="square" lIns="0" tIns="0" rIns="0" bIns="0" anchor="t">
            <a:spAutoFit/>
          </a:bodyPr>
          <a:lstStyle/>
          <a:p>
            <a:pPr algn="ctr">
              <a:lnSpc>
                <a:spcPct val="105000"/>
              </a:lnSpc>
              <a:spcAft>
                <a:spcPts val="0"/>
              </a:spcAft>
            </a:pPr>
            <a:r>
              <a:rPr lang="en-GB">
                <a:solidFill>
                  <a:srgbClr val="FFF5E1"/>
                </a:solidFill>
                <a:latin typeface="Nunito" pitchFamily="2" charset="0"/>
              </a:rPr>
              <a:t>Raise awareness of specialist FE and its positive impact on learners, challenging misconceptions and supporting recognition of its long-term social and economic value</a:t>
            </a:r>
            <a:endParaRPr lang="en-GB" b="0">
              <a:solidFill>
                <a:srgbClr val="FFF5E1"/>
              </a:solidFill>
              <a:latin typeface="Nunito"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400" b="1">
                <a:solidFill>
                  <a:srgbClr val="8A1759"/>
                </a:solidFill>
                <a:latin typeface="Nunito" pitchFamily="2" charset="0"/>
              </a:rPr>
              <a:t>Key campaign activities</a:t>
            </a:r>
            <a:endParaRPr sz="3400" b="1">
              <a:solidFill>
                <a:srgbClr val="8A1759"/>
              </a:solidFill>
              <a:latin typeface="Nunito" pitchFamily="2" charset="0"/>
            </a:endParaRPr>
          </a:p>
        </p:txBody>
      </p:sp>
      <p:sp>
        <p:nvSpPr>
          <p:cNvPr id="22" name="Rounded Rectangle 10">
            <a:extLst>
              <a:ext uri="{FF2B5EF4-FFF2-40B4-BE49-F238E27FC236}">
                <a16:creationId xmlns:a16="http://schemas.microsoft.com/office/drawing/2014/main" id="{CF4805A7-169B-7E35-ADFE-785AB95C0645}"/>
              </a:ext>
            </a:extLst>
          </p:cNvPr>
          <p:cNvSpPr>
            <a:spLocks noChangeAspect="1"/>
          </p:cNvSpPr>
          <p:nvPr/>
        </p:nvSpPr>
        <p:spPr>
          <a:xfrm>
            <a:off x="6303476" y="4037000"/>
            <a:ext cx="3600000" cy="2455875"/>
          </a:xfrm>
          <a:prstGeom prst="roundRect">
            <a:avLst>
              <a:gd name="adj" fmla="val 8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20" name="TextBox 19">
            <a:extLst>
              <a:ext uri="{FF2B5EF4-FFF2-40B4-BE49-F238E27FC236}">
                <a16:creationId xmlns:a16="http://schemas.microsoft.com/office/drawing/2014/main" id="{5F6E8D05-DEC3-C61D-873E-6F88A31FEF27}"/>
              </a:ext>
            </a:extLst>
          </p:cNvPr>
          <p:cNvSpPr txBox="1"/>
          <p:nvPr/>
        </p:nvSpPr>
        <p:spPr>
          <a:xfrm>
            <a:off x="6663476" y="4564766"/>
            <a:ext cx="2880000" cy="1582741"/>
          </a:xfrm>
          <a:prstGeom prst="rect">
            <a:avLst/>
          </a:prstGeom>
          <a:noFill/>
        </p:spPr>
        <p:txBody>
          <a:bodyPr wrap="square" lIns="0" tIns="0" rIns="0" bIns="0" anchor="t">
            <a:spAutoFit/>
          </a:bodyPr>
          <a:lstStyle/>
          <a:p>
            <a:pPr algn="ctr">
              <a:lnSpc>
                <a:spcPct val="95000"/>
              </a:lnSpc>
              <a:spcAft>
                <a:spcPts val="0"/>
              </a:spcAft>
            </a:pPr>
            <a:r>
              <a:rPr lang="en-GB" sz="2400" b="1">
                <a:solidFill>
                  <a:srgbClr val="F9B73A"/>
                </a:solidFill>
                <a:latin typeface="Nunito" pitchFamily="2" charset="0"/>
              </a:rPr>
              <a:t>Handover to </a:t>
            </a:r>
          </a:p>
          <a:p>
            <a:pPr algn="ctr">
              <a:lnSpc>
                <a:spcPct val="95000"/>
              </a:lnSpc>
              <a:spcAft>
                <a:spcPts val="0"/>
              </a:spcAft>
            </a:pPr>
            <a:r>
              <a:rPr lang="en-GB" sz="2400" b="1">
                <a:solidFill>
                  <a:srgbClr val="F9B73A"/>
                </a:solidFill>
                <a:latin typeface="Nunito" pitchFamily="2" charset="0"/>
              </a:rPr>
              <a:t>10 Downing Street </a:t>
            </a:r>
            <a:r>
              <a:rPr lang="en-GB" sz="2000">
                <a:solidFill>
                  <a:srgbClr val="F9B73A"/>
                </a:solidFill>
                <a:latin typeface="Nunito" pitchFamily="2" charset="0"/>
              </a:rPr>
              <a:t>of Natspec report </a:t>
            </a:r>
          </a:p>
          <a:p>
            <a:pPr algn="ctr">
              <a:lnSpc>
                <a:spcPct val="95000"/>
              </a:lnSpc>
              <a:spcAft>
                <a:spcPts val="0"/>
              </a:spcAft>
            </a:pPr>
            <a:r>
              <a:rPr lang="en-GB" sz="2000">
                <a:solidFill>
                  <a:srgbClr val="F9B73A"/>
                </a:solidFill>
                <a:latin typeface="Nunito" pitchFamily="2" charset="0"/>
              </a:rPr>
              <a:t>‘What is inclusion and who gets to decide?’</a:t>
            </a:r>
            <a:endParaRPr>
              <a:solidFill>
                <a:srgbClr val="F9B73A"/>
              </a:solidFill>
              <a:latin typeface="Nunito" pitchFamily="2" charset="0"/>
            </a:endParaRPr>
          </a:p>
        </p:txBody>
      </p:sp>
      <p:sp>
        <p:nvSpPr>
          <p:cNvPr id="28" name="Rounded Rectangle 10">
            <a:extLst>
              <a:ext uri="{FF2B5EF4-FFF2-40B4-BE49-F238E27FC236}">
                <a16:creationId xmlns:a16="http://schemas.microsoft.com/office/drawing/2014/main" id="{61C9EF6E-50DC-D313-0F67-EA1592C8A8FF}"/>
              </a:ext>
            </a:extLst>
          </p:cNvPr>
          <p:cNvSpPr>
            <a:spLocks noChangeAspect="1"/>
          </p:cNvSpPr>
          <p:nvPr/>
        </p:nvSpPr>
        <p:spPr>
          <a:xfrm>
            <a:off x="2155384" y="4069722"/>
            <a:ext cx="3600000" cy="2455875"/>
          </a:xfrm>
          <a:prstGeom prst="roundRect">
            <a:avLst>
              <a:gd name="adj" fmla="val 800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a:latin typeface="Nunito" pitchFamily="2" charset="0"/>
            </a:endParaRPr>
          </a:p>
        </p:txBody>
      </p:sp>
      <p:sp>
        <p:nvSpPr>
          <p:cNvPr id="30" name="Rounded Rectangle 10">
            <a:extLst>
              <a:ext uri="{FF2B5EF4-FFF2-40B4-BE49-F238E27FC236}">
                <a16:creationId xmlns:a16="http://schemas.microsoft.com/office/drawing/2014/main" id="{2609E9E7-8817-EECB-FDCD-774863212582}"/>
              </a:ext>
            </a:extLst>
          </p:cNvPr>
          <p:cNvSpPr>
            <a:spLocks noChangeAspect="1"/>
          </p:cNvSpPr>
          <p:nvPr/>
        </p:nvSpPr>
        <p:spPr>
          <a:xfrm>
            <a:off x="398584" y="1271573"/>
            <a:ext cx="3600000" cy="2455875"/>
          </a:xfrm>
          <a:prstGeom prst="roundRect">
            <a:avLst>
              <a:gd name="adj" fmla="val 8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Nunito" pitchFamily="2" charset="0"/>
            </a:endParaRPr>
          </a:p>
        </p:txBody>
      </p:sp>
      <p:sp>
        <p:nvSpPr>
          <p:cNvPr id="32" name="Rounded Rectangle 10">
            <a:extLst>
              <a:ext uri="{FF2B5EF4-FFF2-40B4-BE49-F238E27FC236}">
                <a16:creationId xmlns:a16="http://schemas.microsoft.com/office/drawing/2014/main" id="{28BE095A-0D5D-660E-8684-778A0C718CDF}"/>
              </a:ext>
            </a:extLst>
          </p:cNvPr>
          <p:cNvSpPr>
            <a:spLocks noChangeAspect="1"/>
          </p:cNvSpPr>
          <p:nvPr/>
        </p:nvSpPr>
        <p:spPr>
          <a:xfrm>
            <a:off x="4346364" y="1329377"/>
            <a:ext cx="3600000" cy="2455875"/>
          </a:xfrm>
          <a:prstGeom prst="roundRect">
            <a:avLst>
              <a:gd name="adj" fmla="val 800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a:latin typeface="Nunito" pitchFamily="2" charset="0"/>
            </a:endParaRPr>
          </a:p>
        </p:txBody>
      </p:sp>
      <p:sp>
        <p:nvSpPr>
          <p:cNvPr id="34" name="Rounded Rectangle 10">
            <a:extLst>
              <a:ext uri="{FF2B5EF4-FFF2-40B4-BE49-F238E27FC236}">
                <a16:creationId xmlns:a16="http://schemas.microsoft.com/office/drawing/2014/main" id="{584A2EA0-B49F-AD7F-95CF-415FDE8AB4E0}"/>
              </a:ext>
            </a:extLst>
          </p:cNvPr>
          <p:cNvSpPr>
            <a:spLocks noChangeAspect="1"/>
          </p:cNvSpPr>
          <p:nvPr/>
        </p:nvSpPr>
        <p:spPr>
          <a:xfrm>
            <a:off x="8193416" y="1356692"/>
            <a:ext cx="3600000" cy="2455875"/>
          </a:xfrm>
          <a:prstGeom prst="roundRect">
            <a:avLst>
              <a:gd name="adj" fmla="val 8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5" name="TextBox 4"/>
          <p:cNvSpPr txBox="1"/>
          <p:nvPr/>
        </p:nvSpPr>
        <p:spPr>
          <a:xfrm>
            <a:off x="715384" y="2059005"/>
            <a:ext cx="2880000" cy="939488"/>
          </a:xfrm>
          <a:prstGeom prst="rect">
            <a:avLst/>
          </a:prstGeom>
          <a:noFill/>
        </p:spPr>
        <p:txBody>
          <a:bodyPr wrap="square" lIns="0" tIns="0" rIns="0" bIns="0" anchor="t">
            <a:spAutoFit/>
          </a:bodyPr>
          <a:lstStyle/>
          <a:p>
            <a:pPr algn="ctr">
              <a:lnSpc>
                <a:spcPct val="95000"/>
              </a:lnSpc>
              <a:spcAft>
                <a:spcPts val="0"/>
              </a:spcAft>
            </a:pPr>
            <a:r>
              <a:rPr lang="en-GB" sz="2400" b="1">
                <a:solidFill>
                  <a:srgbClr val="F9B73A"/>
                </a:solidFill>
                <a:latin typeface="Nunito" pitchFamily="2" charset="0"/>
              </a:rPr>
              <a:t>College visits </a:t>
            </a:r>
            <a:r>
              <a:rPr lang="en-GB" sz="2000">
                <a:solidFill>
                  <a:srgbClr val="F9B73A"/>
                </a:solidFill>
                <a:latin typeface="Nunito" pitchFamily="2" charset="0"/>
              </a:rPr>
              <a:t>from MPs, MSs, local councillors, mayors </a:t>
            </a:r>
          </a:p>
        </p:txBody>
      </p:sp>
      <p:sp>
        <p:nvSpPr>
          <p:cNvPr id="9" name="TextBox 8"/>
          <p:cNvSpPr txBox="1"/>
          <p:nvPr/>
        </p:nvSpPr>
        <p:spPr>
          <a:xfrm>
            <a:off x="4656000" y="1705542"/>
            <a:ext cx="2880000" cy="1875129"/>
          </a:xfrm>
          <a:prstGeom prst="rect">
            <a:avLst/>
          </a:prstGeom>
          <a:noFill/>
        </p:spPr>
        <p:txBody>
          <a:bodyPr wrap="square" lIns="0" tIns="0" rIns="0" bIns="0" anchor="t">
            <a:spAutoFit/>
          </a:bodyPr>
          <a:lstStyle/>
          <a:p>
            <a:pPr algn="ctr">
              <a:lnSpc>
                <a:spcPct val="95000"/>
              </a:lnSpc>
              <a:spcAft>
                <a:spcPts val="0"/>
              </a:spcAft>
            </a:pPr>
            <a:r>
              <a:rPr lang="en-GB" sz="2400" b="1">
                <a:solidFill>
                  <a:srgbClr val="8A1759"/>
                </a:solidFill>
                <a:latin typeface="Nunito" pitchFamily="2" charset="0"/>
              </a:rPr>
              <a:t>Student Voice Parliament </a:t>
            </a:r>
            <a:r>
              <a:rPr lang="en-GB" sz="2000">
                <a:solidFill>
                  <a:srgbClr val="8A1759"/>
                </a:solidFill>
                <a:latin typeface="Nunito" pitchFamily="2" charset="0"/>
              </a:rPr>
              <a:t>‘Conversation about Inclusion’ with key influencers invited to listen in </a:t>
            </a:r>
          </a:p>
        </p:txBody>
      </p:sp>
      <p:sp>
        <p:nvSpPr>
          <p:cNvPr id="17" name="TextBox 16"/>
          <p:cNvSpPr txBox="1"/>
          <p:nvPr/>
        </p:nvSpPr>
        <p:spPr>
          <a:xfrm>
            <a:off x="8553416" y="1678227"/>
            <a:ext cx="2880000" cy="1524263"/>
          </a:xfrm>
          <a:prstGeom prst="rect">
            <a:avLst/>
          </a:prstGeom>
          <a:noFill/>
        </p:spPr>
        <p:txBody>
          <a:bodyPr wrap="square" lIns="0" tIns="0" rIns="0" bIns="0" anchor="t">
            <a:spAutoFit/>
          </a:bodyPr>
          <a:lstStyle/>
          <a:p>
            <a:pPr algn="ctr">
              <a:lnSpc>
                <a:spcPct val="95000"/>
              </a:lnSpc>
              <a:spcAft>
                <a:spcPts val="0"/>
              </a:spcAft>
            </a:pPr>
            <a:r>
              <a:rPr lang="en-GB" sz="2400" b="1">
                <a:solidFill>
                  <a:schemeClr val="accent2"/>
                </a:solidFill>
                <a:latin typeface="Nunito" pitchFamily="2" charset="0"/>
              </a:rPr>
              <a:t>Inclusion Walls </a:t>
            </a:r>
            <a:r>
              <a:rPr lang="en-GB" sz="2000">
                <a:solidFill>
                  <a:schemeClr val="accent2"/>
                </a:solidFill>
                <a:latin typeface="Nunito" pitchFamily="2" charset="0"/>
              </a:rPr>
              <a:t>in colleges bringing together learner artwork to showcase their inclusion experiences</a:t>
            </a:r>
          </a:p>
        </p:txBody>
      </p:sp>
      <p:sp>
        <p:nvSpPr>
          <p:cNvPr id="13" name="TextBox 12"/>
          <p:cNvSpPr txBox="1"/>
          <p:nvPr/>
        </p:nvSpPr>
        <p:spPr>
          <a:xfrm>
            <a:off x="2558584" y="4857154"/>
            <a:ext cx="2880000" cy="997966"/>
          </a:xfrm>
          <a:prstGeom prst="rect">
            <a:avLst/>
          </a:prstGeom>
          <a:noFill/>
        </p:spPr>
        <p:txBody>
          <a:bodyPr wrap="square" lIns="0" tIns="0" rIns="0" bIns="0" anchor="t">
            <a:spAutoFit/>
          </a:bodyPr>
          <a:lstStyle/>
          <a:p>
            <a:pPr algn="ctr">
              <a:lnSpc>
                <a:spcPct val="95000"/>
              </a:lnSpc>
              <a:spcAft>
                <a:spcPts val="0"/>
              </a:spcAft>
            </a:pPr>
            <a:r>
              <a:rPr lang="en-GB" sz="2400" b="1">
                <a:solidFill>
                  <a:schemeClr val="accent2"/>
                </a:solidFill>
                <a:latin typeface="Nunito" pitchFamily="2" charset="0"/>
              </a:rPr>
              <a:t>A Westminster Hall debate </a:t>
            </a:r>
            <a:r>
              <a:rPr lang="en-GB" sz="2000">
                <a:solidFill>
                  <a:schemeClr val="accent2"/>
                </a:solidFill>
                <a:latin typeface="Nunito" pitchFamily="2" charset="0"/>
              </a:rPr>
              <a:t>on specialist FE (tbc)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400" b="1">
                <a:solidFill>
                  <a:srgbClr val="8A1759"/>
                </a:solidFill>
                <a:latin typeface="Nunito" pitchFamily="2" charset="0"/>
              </a:rPr>
              <a:t>How you can get involved </a:t>
            </a:r>
            <a:endParaRPr sz="3400" b="1">
              <a:solidFill>
                <a:srgbClr val="8A1759"/>
              </a:solidFill>
              <a:latin typeface="Nunito" pitchFamily="2" charset="0"/>
            </a:endParaRPr>
          </a:p>
        </p:txBody>
      </p:sp>
      <p:sp>
        <p:nvSpPr>
          <p:cNvPr id="9" name="Rounded Rectangle 8"/>
          <p:cNvSpPr/>
          <p:nvPr/>
        </p:nvSpPr>
        <p:spPr>
          <a:xfrm>
            <a:off x="398584" y="1208456"/>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0" name="Oval 9"/>
          <p:cNvSpPr/>
          <p:nvPr/>
        </p:nvSpPr>
        <p:spPr>
          <a:xfrm>
            <a:off x="544446" y="1358791"/>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1</a:t>
            </a:r>
          </a:p>
        </p:txBody>
      </p:sp>
      <p:sp>
        <p:nvSpPr>
          <p:cNvPr id="11" name="TextBox 10"/>
          <p:cNvSpPr txBox="1"/>
          <p:nvPr/>
        </p:nvSpPr>
        <p:spPr>
          <a:xfrm>
            <a:off x="1166017" y="1235681"/>
            <a:ext cx="10278740" cy="738664"/>
          </a:xfrm>
          <a:prstGeom prst="rect">
            <a:avLst/>
          </a:prstGeom>
          <a:noFill/>
        </p:spPr>
        <p:txBody>
          <a:bodyPr wrap="square" lIns="0" tIns="0" rIns="0" bIns="0" anchor="ctr">
            <a:spAutoFit/>
          </a:bodyPr>
          <a:lstStyle/>
          <a:p>
            <a:pPr fontAlgn="t">
              <a:lnSpc>
                <a:spcPct val="100000"/>
              </a:lnSpc>
              <a:buNone/>
            </a:pPr>
            <a:r>
              <a:rPr lang="en-GB" sz="1600" b="1" dirty="0">
                <a:latin typeface="Nunito" pitchFamily="2" charset="0"/>
              </a:rPr>
              <a:t>Invite your MP, MS or local councillor to visit your college </a:t>
            </a:r>
            <a:r>
              <a:rPr lang="en-GB" sz="1600" dirty="0">
                <a:latin typeface="Nunito" pitchFamily="2" charset="0"/>
              </a:rPr>
              <a:t>using </a:t>
            </a:r>
            <a:r>
              <a:rPr lang="en-GB" sz="1600" dirty="0">
                <a:solidFill>
                  <a:srgbClr val="2A2A5A"/>
                </a:solidFill>
                <a:latin typeface="Nunito" pitchFamily="2" charset="0"/>
              </a:rPr>
              <a:t>our</a:t>
            </a:r>
            <a:r>
              <a:rPr lang="en-GB" sz="1600" dirty="0">
                <a:solidFill>
                  <a:srgbClr val="2A2A5A"/>
                </a:solidFill>
                <a:latin typeface="Nunito" pitchFamily="2" charset="0"/>
                <a:hlinkClick r:id="rId3"/>
              </a:rPr>
              <a:t> template letters. </a:t>
            </a:r>
            <a:r>
              <a:rPr lang="en-GB" sz="1600" dirty="0">
                <a:latin typeface="Nunito" pitchFamily="2" charset="0"/>
              </a:rPr>
              <a:t> </a:t>
            </a:r>
            <a:r>
              <a:rPr lang="en-GB" sz="1600" dirty="0">
                <a:latin typeface="Nunito" pitchFamily="2" charset="0"/>
                <a:hlinkClick r:id="rId4"/>
              </a:rPr>
              <a:t>Flag to PLMR </a:t>
            </a:r>
            <a:r>
              <a:rPr lang="en-GB" sz="1600" dirty="0">
                <a:latin typeface="Nunito" pitchFamily="2" charset="0"/>
              </a:rPr>
              <a:t>if you’d like or are planning a visit from a mayor or regional leader. Use the visit to showcase your practice and to broaden understanding of inclusion. If the Westminster Hall debate goes ahead, encourage your MP to attend.</a:t>
            </a:r>
          </a:p>
        </p:txBody>
      </p:sp>
      <p:sp>
        <p:nvSpPr>
          <p:cNvPr id="20" name="Rounded Rectangle 8">
            <a:extLst>
              <a:ext uri="{FF2B5EF4-FFF2-40B4-BE49-F238E27FC236}">
                <a16:creationId xmlns:a16="http://schemas.microsoft.com/office/drawing/2014/main" id="{11C25D03-7FE5-0252-9BA6-4145BB9BC1CF}"/>
              </a:ext>
            </a:extLst>
          </p:cNvPr>
          <p:cNvSpPr/>
          <p:nvPr/>
        </p:nvSpPr>
        <p:spPr>
          <a:xfrm>
            <a:off x="398584" y="2177200"/>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22" name="Rounded Rectangle 8">
            <a:extLst>
              <a:ext uri="{FF2B5EF4-FFF2-40B4-BE49-F238E27FC236}">
                <a16:creationId xmlns:a16="http://schemas.microsoft.com/office/drawing/2014/main" id="{B2FA59C8-543D-F27A-1837-687B8DA31EBF}"/>
              </a:ext>
            </a:extLst>
          </p:cNvPr>
          <p:cNvSpPr/>
          <p:nvPr/>
        </p:nvSpPr>
        <p:spPr>
          <a:xfrm>
            <a:off x="398584" y="3145944"/>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24" name="Rounded Rectangle 8">
            <a:extLst>
              <a:ext uri="{FF2B5EF4-FFF2-40B4-BE49-F238E27FC236}">
                <a16:creationId xmlns:a16="http://schemas.microsoft.com/office/drawing/2014/main" id="{35103FD6-E3E6-3CF9-7E09-284BC8E9C0CB}"/>
              </a:ext>
            </a:extLst>
          </p:cNvPr>
          <p:cNvSpPr/>
          <p:nvPr/>
        </p:nvSpPr>
        <p:spPr>
          <a:xfrm>
            <a:off x="398584" y="4115878"/>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26" name="Rounded Rectangle 8">
            <a:extLst>
              <a:ext uri="{FF2B5EF4-FFF2-40B4-BE49-F238E27FC236}">
                <a16:creationId xmlns:a16="http://schemas.microsoft.com/office/drawing/2014/main" id="{26CA8B37-3634-093E-CDE2-D70FD20B213E}"/>
              </a:ext>
            </a:extLst>
          </p:cNvPr>
          <p:cNvSpPr/>
          <p:nvPr/>
        </p:nvSpPr>
        <p:spPr>
          <a:xfrm>
            <a:off x="398584" y="5028215"/>
            <a:ext cx="11119104" cy="793115"/>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28" name="TextBox 27">
            <a:extLst>
              <a:ext uri="{FF2B5EF4-FFF2-40B4-BE49-F238E27FC236}">
                <a16:creationId xmlns:a16="http://schemas.microsoft.com/office/drawing/2014/main" id="{5F88E26C-6F28-D494-4A98-3E534795B28C}"/>
              </a:ext>
            </a:extLst>
          </p:cNvPr>
          <p:cNvSpPr txBox="1"/>
          <p:nvPr/>
        </p:nvSpPr>
        <p:spPr>
          <a:xfrm>
            <a:off x="1238948" y="2353017"/>
            <a:ext cx="10030066" cy="492443"/>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Create an Inclusion Wall.</a:t>
            </a:r>
            <a:r>
              <a:rPr lang="en-GB" sz="1600">
                <a:latin typeface="Nunito" pitchFamily="2" charset="0"/>
              </a:rPr>
              <a:t> Support learners to develop an in-college visual display of what inclusion means to them. Use it as a talking point during visits and as a backdrop for photos for social media.</a:t>
            </a:r>
          </a:p>
        </p:txBody>
      </p:sp>
      <p:sp>
        <p:nvSpPr>
          <p:cNvPr id="32" name="TextBox 31">
            <a:extLst>
              <a:ext uri="{FF2B5EF4-FFF2-40B4-BE49-F238E27FC236}">
                <a16:creationId xmlns:a16="http://schemas.microsoft.com/office/drawing/2014/main" id="{65B12769-BDC5-D807-09C6-7BCB7D2408C9}"/>
              </a:ext>
            </a:extLst>
          </p:cNvPr>
          <p:cNvSpPr txBox="1"/>
          <p:nvPr/>
        </p:nvSpPr>
        <p:spPr>
          <a:xfrm>
            <a:off x="1238948" y="3298633"/>
            <a:ext cx="10030066" cy="492443"/>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Support your learners to participate in The Student Voice Parliament ‘Conversation about Inclusion’. </a:t>
            </a:r>
            <a:r>
              <a:rPr lang="en-GB" sz="1600">
                <a:latin typeface="Nunito" pitchFamily="2" charset="0"/>
              </a:rPr>
              <a:t>If your MP, MS or councillor can’t visit, invite them to listen in to this event online instead.</a:t>
            </a:r>
          </a:p>
        </p:txBody>
      </p:sp>
      <p:sp>
        <p:nvSpPr>
          <p:cNvPr id="34" name="TextBox 33">
            <a:extLst>
              <a:ext uri="{FF2B5EF4-FFF2-40B4-BE49-F238E27FC236}">
                <a16:creationId xmlns:a16="http://schemas.microsoft.com/office/drawing/2014/main" id="{BAA3E7A5-6BD1-6942-50E9-DE38FF888D62}"/>
              </a:ext>
            </a:extLst>
          </p:cNvPr>
          <p:cNvSpPr txBox="1"/>
          <p:nvPr/>
        </p:nvSpPr>
        <p:spPr>
          <a:xfrm>
            <a:off x="1238948" y="4143105"/>
            <a:ext cx="10030066" cy="738664"/>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Share learner case studies. </a:t>
            </a:r>
            <a:r>
              <a:rPr lang="en-GB" sz="1600">
                <a:latin typeface="Nunito" pitchFamily="2" charset="0"/>
              </a:rPr>
              <a:t>Create individual learner stories showing how specialist FE includes learners and supports them to achieve ambitious outcomes. Share them online and with the local press and </a:t>
            </a:r>
            <a:r>
              <a:rPr lang="en-GB" sz="1600">
                <a:latin typeface="Nunito" pitchFamily="2" charset="0"/>
                <a:hlinkClick r:id="rId4"/>
              </a:rPr>
              <a:t>send them to PLMR </a:t>
            </a:r>
            <a:r>
              <a:rPr lang="en-GB" sz="1600">
                <a:latin typeface="Nunito" pitchFamily="2" charset="0"/>
              </a:rPr>
              <a:t>for posting on the campaign website. </a:t>
            </a:r>
          </a:p>
        </p:txBody>
      </p:sp>
      <p:sp>
        <p:nvSpPr>
          <p:cNvPr id="36" name="TextBox 35">
            <a:extLst>
              <a:ext uri="{FF2B5EF4-FFF2-40B4-BE49-F238E27FC236}">
                <a16:creationId xmlns:a16="http://schemas.microsoft.com/office/drawing/2014/main" id="{D619DA01-A4E9-F2DE-C72F-A719241AA7F3}"/>
              </a:ext>
            </a:extLst>
          </p:cNvPr>
          <p:cNvSpPr txBox="1"/>
          <p:nvPr/>
        </p:nvSpPr>
        <p:spPr>
          <a:xfrm>
            <a:off x="1238948" y="5055442"/>
            <a:ext cx="10030066" cy="738664"/>
          </a:xfrm>
          <a:prstGeom prst="rect">
            <a:avLst/>
          </a:prstGeom>
          <a:noFill/>
        </p:spPr>
        <p:txBody>
          <a:bodyPr wrap="square" lIns="0" tIns="0" rIns="0" bIns="0" anchor="ctr">
            <a:spAutoFit/>
          </a:bodyPr>
          <a:lstStyle/>
          <a:p>
            <a:pPr fontAlgn="t">
              <a:lnSpc>
                <a:spcPct val="100000"/>
              </a:lnSpc>
              <a:buNone/>
            </a:pPr>
            <a:r>
              <a:rPr lang="en-GB" sz="1600" b="1">
                <a:latin typeface="Nunito" pitchFamily="2" charset="0"/>
              </a:rPr>
              <a:t>Draw attention to the campaign. </a:t>
            </a:r>
            <a:r>
              <a:rPr lang="en-GB" sz="1600">
                <a:latin typeface="Nunito" pitchFamily="2" charset="0"/>
              </a:rPr>
              <a:t>Promote activity and messages across social media. Encourage stakeholders, e.g. families, employers, local partners, to share their views. Make local press and broadcast media aware of what’s happening in campaign week and why.</a:t>
            </a:r>
          </a:p>
        </p:txBody>
      </p:sp>
      <p:sp>
        <p:nvSpPr>
          <p:cNvPr id="38" name="Oval 37">
            <a:extLst>
              <a:ext uri="{FF2B5EF4-FFF2-40B4-BE49-F238E27FC236}">
                <a16:creationId xmlns:a16="http://schemas.microsoft.com/office/drawing/2014/main" id="{DA37B513-8226-2763-E95A-C757AF39FEF3}"/>
              </a:ext>
            </a:extLst>
          </p:cNvPr>
          <p:cNvSpPr/>
          <p:nvPr/>
        </p:nvSpPr>
        <p:spPr>
          <a:xfrm>
            <a:off x="544446" y="4231771"/>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2000" b="1">
                <a:solidFill>
                  <a:srgbClr val="FFF5E1"/>
                </a:solidFill>
                <a:latin typeface="Nunito" pitchFamily="2" charset="0"/>
              </a:rPr>
              <a:t>4</a:t>
            </a:r>
            <a:endParaRPr sz="2000" b="1">
              <a:solidFill>
                <a:srgbClr val="FFF5E1"/>
              </a:solidFill>
              <a:latin typeface="Nunito" pitchFamily="2" charset="0"/>
            </a:endParaRPr>
          </a:p>
        </p:txBody>
      </p:sp>
      <p:sp>
        <p:nvSpPr>
          <p:cNvPr id="40" name="Oval 39">
            <a:extLst>
              <a:ext uri="{FF2B5EF4-FFF2-40B4-BE49-F238E27FC236}">
                <a16:creationId xmlns:a16="http://schemas.microsoft.com/office/drawing/2014/main" id="{2E05F580-F927-895F-DACA-63BCC97444EE}"/>
              </a:ext>
            </a:extLst>
          </p:cNvPr>
          <p:cNvSpPr/>
          <p:nvPr/>
        </p:nvSpPr>
        <p:spPr>
          <a:xfrm>
            <a:off x="544446" y="2329214"/>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2</a:t>
            </a:r>
          </a:p>
        </p:txBody>
      </p:sp>
      <p:sp>
        <p:nvSpPr>
          <p:cNvPr id="16" name="Oval 15"/>
          <p:cNvSpPr/>
          <p:nvPr/>
        </p:nvSpPr>
        <p:spPr>
          <a:xfrm>
            <a:off x="544446" y="3268777"/>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3</a:t>
            </a:r>
          </a:p>
        </p:txBody>
      </p:sp>
      <p:sp>
        <p:nvSpPr>
          <p:cNvPr id="13" name="Oval 12"/>
          <p:cNvSpPr/>
          <p:nvPr/>
        </p:nvSpPr>
        <p:spPr>
          <a:xfrm>
            <a:off x="544446" y="5150452"/>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2000" b="1">
                <a:solidFill>
                  <a:srgbClr val="FFF5E1"/>
                </a:solidFill>
                <a:latin typeface="Nunito" pitchFamily="2" charset="0"/>
              </a:rPr>
              <a:t>5</a:t>
            </a:r>
            <a:endParaRPr sz="2000" b="1">
              <a:solidFill>
                <a:srgbClr val="FFF5E1"/>
              </a:solidFill>
              <a:latin typeface="Nunito"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14">
            <a:extLst>
              <a:ext uri="{FF2B5EF4-FFF2-40B4-BE49-F238E27FC236}">
                <a16:creationId xmlns:a16="http://schemas.microsoft.com/office/drawing/2014/main" id="{C8635765-F3DD-1390-78A3-E7E2B075D3D3}"/>
              </a:ext>
            </a:extLst>
          </p:cNvPr>
          <p:cNvSpPr/>
          <p:nvPr/>
        </p:nvSpPr>
        <p:spPr>
          <a:xfrm>
            <a:off x="690362" y="1210143"/>
            <a:ext cx="10831078" cy="128016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Nunito" pitchFamily="2" charset="0"/>
            </a:endParaRPr>
          </a:p>
        </p:txBody>
      </p:sp>
      <p:sp>
        <p:nvSpPr>
          <p:cNvPr id="2" name="Title 1"/>
          <p:cNvSpPr>
            <a:spLocks noGrp="1"/>
          </p:cNvSpPr>
          <p:nvPr>
            <p:ph type="title"/>
          </p:nvPr>
        </p:nvSpPr>
        <p:spPr/>
        <p:txBody>
          <a:bodyPr/>
          <a:lstStyle/>
          <a:p>
            <a:r>
              <a:rPr lang="en-GB" sz="3400">
                <a:latin typeface="Nunito" pitchFamily="2" charset="0"/>
              </a:rPr>
              <a:t>Inclusion</a:t>
            </a:r>
            <a:r>
              <a:rPr sz="3400" b="1">
                <a:solidFill>
                  <a:srgbClr val="8A1759"/>
                </a:solidFill>
                <a:latin typeface="Nunito" pitchFamily="2" charset="0"/>
              </a:rPr>
              <a:t> </a:t>
            </a:r>
            <a:r>
              <a:rPr lang="en-GB" sz="3400" b="1">
                <a:solidFill>
                  <a:srgbClr val="8A1759"/>
                </a:solidFill>
                <a:latin typeface="Nunito" pitchFamily="2" charset="0"/>
              </a:rPr>
              <a:t>w</a:t>
            </a:r>
            <a:r>
              <a:rPr sz="3400" b="1">
                <a:solidFill>
                  <a:srgbClr val="8A1759"/>
                </a:solidFill>
                <a:latin typeface="Nunito" pitchFamily="2" charset="0"/>
              </a:rPr>
              <a:t>all</a:t>
            </a:r>
          </a:p>
        </p:txBody>
      </p:sp>
      <p:sp>
        <p:nvSpPr>
          <p:cNvPr id="3" name="Rounded Rectangle 2"/>
          <p:cNvSpPr/>
          <p:nvPr/>
        </p:nvSpPr>
        <p:spPr>
          <a:xfrm>
            <a:off x="403146" y="1028158"/>
            <a:ext cx="1439343" cy="686444"/>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a:solidFill>
                  <a:schemeClr val="accent2"/>
                </a:solidFill>
                <a:latin typeface="Nunito" pitchFamily="2" charset="0"/>
              </a:rPr>
              <a:t>The vision</a:t>
            </a:r>
          </a:p>
        </p:txBody>
      </p:sp>
      <p:sp>
        <p:nvSpPr>
          <p:cNvPr id="23" name="Rounded Rectangle 14">
            <a:extLst>
              <a:ext uri="{FF2B5EF4-FFF2-40B4-BE49-F238E27FC236}">
                <a16:creationId xmlns:a16="http://schemas.microsoft.com/office/drawing/2014/main" id="{ED8AD58D-5E7F-5F1F-8EB1-2450E8CD70DB}"/>
              </a:ext>
            </a:extLst>
          </p:cNvPr>
          <p:cNvSpPr/>
          <p:nvPr/>
        </p:nvSpPr>
        <p:spPr>
          <a:xfrm>
            <a:off x="680461" y="2784915"/>
            <a:ext cx="10831078" cy="1112333"/>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Nunito" pitchFamily="2" charset="0"/>
            </a:endParaRPr>
          </a:p>
        </p:txBody>
      </p:sp>
      <p:sp>
        <p:nvSpPr>
          <p:cNvPr id="15" name="Rounded Rectangle 14"/>
          <p:cNvSpPr/>
          <p:nvPr/>
        </p:nvSpPr>
        <p:spPr>
          <a:xfrm>
            <a:off x="680461" y="4243594"/>
            <a:ext cx="10831078" cy="2431526"/>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latin typeface="Nunito" pitchFamily="2" charset="0"/>
            </a:endParaRPr>
          </a:p>
        </p:txBody>
      </p:sp>
      <p:sp>
        <p:nvSpPr>
          <p:cNvPr id="17" name="TextBox 16"/>
          <p:cNvSpPr txBox="1"/>
          <p:nvPr/>
        </p:nvSpPr>
        <p:spPr>
          <a:xfrm>
            <a:off x="1994549" y="4416493"/>
            <a:ext cx="9360365" cy="2032479"/>
          </a:xfrm>
          <a:prstGeom prst="rect">
            <a:avLst/>
          </a:prstGeom>
          <a:noFill/>
        </p:spPr>
        <p:txBody>
          <a:bodyPr wrap="square" lIns="0" tIns="0" rIns="0" bIns="0" anchor="ctr">
            <a:spAutoFit/>
          </a:bodyPr>
          <a:lstStyle/>
          <a:p>
            <a:pPr marL="285750" indent="-285750" algn="just">
              <a:lnSpc>
                <a:spcPct val="105000"/>
              </a:lnSpc>
              <a:spcAft>
                <a:spcPts val="0"/>
              </a:spcAft>
              <a:buFont typeface="Arial" panose="020B0604020202020204" pitchFamily="34" charset="0"/>
              <a:buChar char="•"/>
            </a:pPr>
            <a:r>
              <a:rPr lang="en-GB" dirty="0">
                <a:solidFill>
                  <a:srgbClr val="2A2A5A"/>
                </a:solidFill>
                <a:latin typeface="Nunito" pitchFamily="2" charset="0"/>
              </a:rPr>
              <a:t>Pass on the brief to your learners, give them time to produce their artwork, and help  them to create a wall that brings together their individual contributions</a:t>
            </a:r>
          </a:p>
          <a:p>
            <a:pPr marL="285750" indent="-285750" algn="just">
              <a:lnSpc>
                <a:spcPct val="105000"/>
              </a:lnSpc>
              <a:spcAft>
                <a:spcPts val="0"/>
              </a:spcAft>
              <a:buFont typeface="Arial" panose="020B0604020202020204" pitchFamily="34" charset="0"/>
              <a:buChar char="•"/>
            </a:pPr>
            <a:r>
              <a:rPr lang="en-GB" dirty="0">
                <a:solidFill>
                  <a:srgbClr val="2A2A5A"/>
                </a:solidFill>
                <a:latin typeface="Nunito" pitchFamily="2" charset="0"/>
              </a:rPr>
              <a:t>Use the wall to support conversations about inclusion in practice between learners, staff and visiting stakeholders</a:t>
            </a:r>
          </a:p>
          <a:p>
            <a:pPr marL="285750" indent="-285750" algn="just">
              <a:lnSpc>
                <a:spcPct val="105000"/>
              </a:lnSpc>
              <a:spcAft>
                <a:spcPts val="0"/>
              </a:spcAft>
              <a:buFont typeface="Arial" panose="020B0604020202020204" pitchFamily="34" charset="0"/>
              <a:buChar char="•"/>
            </a:pPr>
            <a:r>
              <a:rPr lang="en-GB" dirty="0">
                <a:solidFill>
                  <a:srgbClr val="2A2A5A"/>
                </a:solidFill>
                <a:latin typeface="Nunito" pitchFamily="2" charset="0"/>
              </a:rPr>
              <a:t>Feature the wall in social media posts and flag its creation to local media</a:t>
            </a:r>
          </a:p>
          <a:p>
            <a:pPr marL="285750" indent="-285750" algn="just">
              <a:lnSpc>
                <a:spcPct val="105000"/>
              </a:lnSpc>
              <a:spcAft>
                <a:spcPts val="0"/>
              </a:spcAft>
              <a:buFont typeface="Arial" panose="020B0604020202020204" pitchFamily="34" charset="0"/>
              <a:buChar char="•"/>
            </a:pPr>
            <a:r>
              <a:rPr lang="en-GB" dirty="0">
                <a:solidFill>
                  <a:srgbClr val="2A2A5A"/>
                </a:solidFill>
                <a:latin typeface="Nunito" pitchFamily="2" charset="0"/>
              </a:rPr>
              <a:t>Send photographs of your wall to </a:t>
            </a:r>
            <a:r>
              <a:rPr lang="en-GB" dirty="0">
                <a:solidFill>
                  <a:srgbClr val="2A2A5A"/>
                </a:solidFill>
                <a:latin typeface="Nunito" pitchFamily="2" charset="0"/>
                <a:hlinkClick r:id="rId3"/>
              </a:rPr>
              <a:t>alex.judge@natspec.org.uk</a:t>
            </a:r>
            <a:r>
              <a:rPr lang="en-GB" dirty="0">
                <a:solidFill>
                  <a:srgbClr val="2A2A5A"/>
                </a:solidFill>
                <a:latin typeface="Nunito" pitchFamily="2" charset="0"/>
              </a:rPr>
              <a:t> so Natspec can produce a national showcase</a:t>
            </a:r>
            <a:endParaRPr b="1" dirty="0">
              <a:solidFill>
                <a:srgbClr val="2A2A5A"/>
              </a:solidFill>
              <a:latin typeface="Nunito" pitchFamily="2" charset="0"/>
            </a:endParaRPr>
          </a:p>
        </p:txBody>
      </p:sp>
      <p:sp>
        <p:nvSpPr>
          <p:cNvPr id="19" name="Rounded Rectangle 2">
            <a:extLst>
              <a:ext uri="{FF2B5EF4-FFF2-40B4-BE49-F238E27FC236}">
                <a16:creationId xmlns:a16="http://schemas.microsoft.com/office/drawing/2014/main" id="{A2299D2B-8D4D-2C14-36D3-DEF5FCEEB41D}"/>
              </a:ext>
            </a:extLst>
          </p:cNvPr>
          <p:cNvSpPr/>
          <p:nvPr/>
        </p:nvSpPr>
        <p:spPr>
          <a:xfrm>
            <a:off x="398583" y="2635876"/>
            <a:ext cx="1439343" cy="686444"/>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a:solidFill>
                  <a:schemeClr val="accent2"/>
                </a:solidFill>
                <a:latin typeface="Nunito" pitchFamily="2" charset="0"/>
              </a:rPr>
              <a:t>The aim</a:t>
            </a:r>
          </a:p>
        </p:txBody>
      </p:sp>
      <p:sp>
        <p:nvSpPr>
          <p:cNvPr id="21" name="Rounded Rectangle 2">
            <a:extLst>
              <a:ext uri="{FF2B5EF4-FFF2-40B4-BE49-F238E27FC236}">
                <a16:creationId xmlns:a16="http://schemas.microsoft.com/office/drawing/2014/main" id="{55444E41-1279-092B-AEFD-CEC6EB62F5AC}"/>
              </a:ext>
            </a:extLst>
          </p:cNvPr>
          <p:cNvSpPr/>
          <p:nvPr/>
        </p:nvSpPr>
        <p:spPr>
          <a:xfrm>
            <a:off x="398583" y="4042821"/>
            <a:ext cx="1439343" cy="686444"/>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b="1">
                <a:solidFill>
                  <a:schemeClr val="accent2"/>
                </a:solidFill>
                <a:latin typeface="Nunito" pitchFamily="2" charset="0"/>
              </a:rPr>
              <a:t>What we need from you</a:t>
            </a:r>
          </a:p>
        </p:txBody>
      </p:sp>
      <p:sp>
        <p:nvSpPr>
          <p:cNvPr id="27" name="TextBox 26">
            <a:extLst>
              <a:ext uri="{FF2B5EF4-FFF2-40B4-BE49-F238E27FC236}">
                <a16:creationId xmlns:a16="http://schemas.microsoft.com/office/drawing/2014/main" id="{2767E6D7-637C-BCCA-96D0-B20BF848002E}"/>
              </a:ext>
            </a:extLst>
          </p:cNvPr>
          <p:cNvSpPr txBox="1"/>
          <p:nvPr/>
        </p:nvSpPr>
        <p:spPr>
          <a:xfrm>
            <a:off x="2001782" y="1501554"/>
            <a:ext cx="9360365" cy="578235"/>
          </a:xfrm>
          <a:prstGeom prst="rect">
            <a:avLst/>
          </a:prstGeom>
          <a:noFill/>
        </p:spPr>
        <p:txBody>
          <a:bodyPr wrap="square" lIns="0" tIns="0" rIns="0" bIns="0" anchor="ctr">
            <a:spAutoFit/>
          </a:bodyPr>
          <a:lstStyle/>
          <a:p>
            <a:pPr algn="just">
              <a:lnSpc>
                <a:spcPct val="105000"/>
              </a:lnSpc>
              <a:spcAft>
                <a:spcPts val="0"/>
              </a:spcAft>
            </a:pPr>
            <a:r>
              <a:rPr lang="en-GB">
                <a:solidFill>
                  <a:srgbClr val="2A2A5A"/>
                </a:solidFill>
                <a:latin typeface="Nunito" pitchFamily="2" charset="0"/>
              </a:rPr>
              <a:t>For every college to create a wall of artwork that captures their learners’ views about inclusion and their experience of being included via specialist FE</a:t>
            </a:r>
            <a:endParaRPr b="1">
              <a:solidFill>
                <a:srgbClr val="2A2A5A"/>
              </a:solidFill>
              <a:latin typeface="Nunito" pitchFamily="2" charset="0"/>
            </a:endParaRPr>
          </a:p>
        </p:txBody>
      </p:sp>
      <p:sp>
        <p:nvSpPr>
          <p:cNvPr id="29" name="TextBox 28">
            <a:extLst>
              <a:ext uri="{FF2B5EF4-FFF2-40B4-BE49-F238E27FC236}">
                <a16:creationId xmlns:a16="http://schemas.microsoft.com/office/drawing/2014/main" id="{D13A85CD-7DB2-E3A2-DABF-FADCF1B4C8BE}"/>
              </a:ext>
            </a:extLst>
          </p:cNvPr>
          <p:cNvSpPr txBox="1"/>
          <p:nvPr/>
        </p:nvSpPr>
        <p:spPr>
          <a:xfrm>
            <a:off x="1994550" y="2996409"/>
            <a:ext cx="9360365" cy="578235"/>
          </a:xfrm>
          <a:prstGeom prst="rect">
            <a:avLst/>
          </a:prstGeom>
          <a:noFill/>
        </p:spPr>
        <p:txBody>
          <a:bodyPr wrap="square" lIns="0" tIns="0" rIns="0" bIns="0" anchor="ctr">
            <a:spAutoFit/>
          </a:bodyPr>
          <a:lstStyle/>
          <a:p>
            <a:pPr algn="just">
              <a:lnSpc>
                <a:spcPct val="105000"/>
              </a:lnSpc>
            </a:pPr>
            <a:r>
              <a:rPr lang="en-GB" dirty="0">
                <a:solidFill>
                  <a:srgbClr val="2A2A5A"/>
                </a:solidFill>
                <a:latin typeface="Nunito" pitchFamily="2" charset="0"/>
              </a:rPr>
              <a:t>To give learners in specialist FE a strong voice in the campaign and an important role in getting decision makers to think more broadly about inclusion</a:t>
            </a:r>
            <a:endParaRPr dirty="0">
              <a:solidFill>
                <a:srgbClr val="2A2A5A"/>
              </a:solidFill>
              <a:latin typeface="Nunito"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422EE-0CA5-213C-9E93-477B5491E311}"/>
            </a:ext>
          </a:extLst>
        </p:cNvPr>
        <p:cNvGrpSpPr/>
        <p:nvPr/>
      </p:nvGrpSpPr>
      <p:grpSpPr>
        <a:xfrm>
          <a:off x="0" y="0"/>
          <a:ext cx="0" cy="0"/>
          <a:chOff x="0" y="0"/>
          <a:chExt cx="0" cy="0"/>
        </a:xfrm>
      </p:grpSpPr>
      <p:sp>
        <p:nvSpPr>
          <p:cNvPr id="38" name="Rounded Rectangle 8">
            <a:extLst>
              <a:ext uri="{FF2B5EF4-FFF2-40B4-BE49-F238E27FC236}">
                <a16:creationId xmlns:a16="http://schemas.microsoft.com/office/drawing/2014/main" id="{657E8346-B4F8-0F85-1B4B-54BA5B0262D5}"/>
              </a:ext>
            </a:extLst>
          </p:cNvPr>
          <p:cNvSpPr/>
          <p:nvPr/>
        </p:nvSpPr>
        <p:spPr>
          <a:xfrm>
            <a:off x="5025448" y="2599003"/>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0" name="Rounded Rectangle 8">
            <a:extLst>
              <a:ext uri="{FF2B5EF4-FFF2-40B4-BE49-F238E27FC236}">
                <a16:creationId xmlns:a16="http://schemas.microsoft.com/office/drawing/2014/main" id="{59AAA49D-DE8C-E1EF-2ADD-6A4CA0E01C55}"/>
              </a:ext>
            </a:extLst>
          </p:cNvPr>
          <p:cNvSpPr/>
          <p:nvPr/>
        </p:nvSpPr>
        <p:spPr>
          <a:xfrm>
            <a:off x="5025448" y="3533034"/>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2" name="Rounded Rectangle 8">
            <a:extLst>
              <a:ext uri="{FF2B5EF4-FFF2-40B4-BE49-F238E27FC236}">
                <a16:creationId xmlns:a16="http://schemas.microsoft.com/office/drawing/2014/main" id="{EB6CA5B7-F962-0EEE-26B5-95630144A5F6}"/>
              </a:ext>
            </a:extLst>
          </p:cNvPr>
          <p:cNvSpPr/>
          <p:nvPr/>
        </p:nvSpPr>
        <p:spPr>
          <a:xfrm>
            <a:off x="5014801" y="4522805"/>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4" name="Rounded Rectangle 8">
            <a:extLst>
              <a:ext uri="{FF2B5EF4-FFF2-40B4-BE49-F238E27FC236}">
                <a16:creationId xmlns:a16="http://schemas.microsoft.com/office/drawing/2014/main" id="{0A99D08A-78A4-4CCC-1608-A2461DD0C248}"/>
              </a:ext>
            </a:extLst>
          </p:cNvPr>
          <p:cNvSpPr/>
          <p:nvPr/>
        </p:nvSpPr>
        <p:spPr>
          <a:xfrm>
            <a:off x="5014801" y="5456836"/>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2" name="Title 1">
            <a:extLst>
              <a:ext uri="{FF2B5EF4-FFF2-40B4-BE49-F238E27FC236}">
                <a16:creationId xmlns:a16="http://schemas.microsoft.com/office/drawing/2014/main" id="{67FCF6E0-49DB-8DB2-6655-07AFAEEBE407}"/>
              </a:ext>
            </a:extLst>
          </p:cNvPr>
          <p:cNvSpPr>
            <a:spLocks noGrp="1"/>
          </p:cNvSpPr>
          <p:nvPr>
            <p:ph type="title"/>
          </p:nvPr>
        </p:nvSpPr>
        <p:spPr/>
        <p:txBody>
          <a:bodyPr/>
          <a:lstStyle/>
          <a:p>
            <a:r>
              <a:rPr lang="en-GB" sz="3400" b="1">
                <a:solidFill>
                  <a:srgbClr val="8A1759"/>
                </a:solidFill>
                <a:latin typeface="Nunito" pitchFamily="2" charset="0"/>
              </a:rPr>
              <a:t>Learner case studies</a:t>
            </a:r>
            <a:endParaRPr sz="3400" b="1">
              <a:solidFill>
                <a:srgbClr val="8A1759"/>
              </a:solidFill>
              <a:latin typeface="Nunito" pitchFamily="2" charset="0"/>
            </a:endParaRPr>
          </a:p>
        </p:txBody>
      </p:sp>
      <p:sp>
        <p:nvSpPr>
          <p:cNvPr id="3" name="Rounded Rectangle 2">
            <a:extLst>
              <a:ext uri="{FF2B5EF4-FFF2-40B4-BE49-F238E27FC236}">
                <a16:creationId xmlns:a16="http://schemas.microsoft.com/office/drawing/2014/main" id="{4D07916E-DCAC-CAF8-7646-1631891A324D}"/>
              </a:ext>
            </a:extLst>
          </p:cNvPr>
          <p:cNvSpPr/>
          <p:nvPr/>
        </p:nvSpPr>
        <p:spPr>
          <a:xfrm>
            <a:off x="398583" y="1024009"/>
            <a:ext cx="4080941" cy="930915"/>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 name="TextBox 3">
            <a:extLst>
              <a:ext uri="{FF2B5EF4-FFF2-40B4-BE49-F238E27FC236}">
                <a16:creationId xmlns:a16="http://schemas.microsoft.com/office/drawing/2014/main" id="{CC354FA5-B354-CD43-813D-D889DC3AEF87}"/>
              </a:ext>
            </a:extLst>
          </p:cNvPr>
          <p:cNvSpPr txBox="1"/>
          <p:nvPr/>
        </p:nvSpPr>
        <p:spPr>
          <a:xfrm>
            <a:off x="684959" y="1174583"/>
            <a:ext cx="3657600" cy="553998"/>
          </a:xfrm>
          <a:prstGeom prst="rect">
            <a:avLst/>
          </a:prstGeom>
          <a:noFill/>
        </p:spPr>
        <p:txBody>
          <a:bodyPr wrap="square" lIns="0" tIns="0" rIns="0" bIns="0" anchor="t">
            <a:spAutoFit/>
          </a:bodyPr>
          <a:lstStyle/>
          <a:p>
            <a:pPr>
              <a:lnSpc>
                <a:spcPct val="100000"/>
              </a:lnSpc>
              <a:spcAft>
                <a:spcPts val="0"/>
              </a:spcAft>
            </a:pPr>
            <a:r>
              <a:rPr lang="en-GB" b="1">
                <a:solidFill>
                  <a:srgbClr val="F9B73A"/>
                </a:solidFill>
                <a:latin typeface="Nunito" pitchFamily="2" charset="0"/>
              </a:rPr>
              <a:t>Use learner stories to bring to life the key messages in </a:t>
            </a:r>
            <a:r>
              <a:rPr lang="en-GB" b="1">
                <a:solidFill>
                  <a:schemeClr val="accent2"/>
                </a:solidFill>
                <a:latin typeface="Nunito" pitchFamily="2" charset="0"/>
                <a:hlinkClick r:id="rId3">
                  <a:extLst>
                    <a:ext uri="{A12FA001-AC4F-418D-AE19-62706E023703}">
                      <ahyp:hlinkClr xmlns:ahyp="http://schemas.microsoft.com/office/drawing/2018/hyperlinkcolor" val="tx"/>
                    </a:ext>
                  </a:extLst>
                </a:hlinkClick>
              </a:rPr>
              <a:t>our report</a:t>
            </a:r>
            <a:endParaRPr lang="en-GB" b="1">
              <a:solidFill>
                <a:srgbClr val="F9B73A"/>
              </a:solidFill>
              <a:latin typeface="Nunito" pitchFamily="2" charset="0"/>
            </a:endParaRPr>
          </a:p>
        </p:txBody>
      </p:sp>
      <p:sp>
        <p:nvSpPr>
          <p:cNvPr id="8" name="TextBox 7">
            <a:extLst>
              <a:ext uri="{FF2B5EF4-FFF2-40B4-BE49-F238E27FC236}">
                <a16:creationId xmlns:a16="http://schemas.microsoft.com/office/drawing/2014/main" id="{7433AADE-2158-973A-1A8B-5E5B9F9966F0}"/>
              </a:ext>
            </a:extLst>
          </p:cNvPr>
          <p:cNvSpPr txBox="1"/>
          <p:nvPr/>
        </p:nvSpPr>
        <p:spPr>
          <a:xfrm>
            <a:off x="5025448" y="1158240"/>
            <a:ext cx="6492240" cy="369332"/>
          </a:xfrm>
          <a:prstGeom prst="rect">
            <a:avLst/>
          </a:prstGeom>
          <a:noFill/>
        </p:spPr>
        <p:txBody>
          <a:bodyPr wrap="square" lIns="0" tIns="0" rIns="0" bIns="0" anchor="t">
            <a:spAutoFit/>
          </a:bodyPr>
          <a:lstStyle/>
          <a:p>
            <a:pPr algn="l">
              <a:lnSpc>
                <a:spcPct val="100000"/>
              </a:lnSpc>
              <a:spcAft>
                <a:spcPts val="0"/>
              </a:spcAft>
            </a:pPr>
            <a:r>
              <a:rPr lang="en-GB" sz="2400" b="1">
                <a:solidFill>
                  <a:srgbClr val="8A1759"/>
                </a:solidFill>
                <a:latin typeface="Nunito" pitchFamily="2" charset="0"/>
              </a:rPr>
              <a:t>Pick a message to highlight with each story</a:t>
            </a:r>
          </a:p>
        </p:txBody>
      </p:sp>
      <p:sp>
        <p:nvSpPr>
          <p:cNvPr id="9" name="Rounded Rectangle 8">
            <a:extLst>
              <a:ext uri="{FF2B5EF4-FFF2-40B4-BE49-F238E27FC236}">
                <a16:creationId xmlns:a16="http://schemas.microsoft.com/office/drawing/2014/main" id="{9C5EF921-C576-0659-E463-ED51A9F274D7}"/>
              </a:ext>
            </a:extLst>
          </p:cNvPr>
          <p:cNvSpPr/>
          <p:nvPr/>
        </p:nvSpPr>
        <p:spPr>
          <a:xfrm>
            <a:off x="5025448" y="1661159"/>
            <a:ext cx="6492240" cy="804221"/>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0" name="Oval 9">
            <a:extLst>
              <a:ext uri="{FF2B5EF4-FFF2-40B4-BE49-F238E27FC236}">
                <a16:creationId xmlns:a16="http://schemas.microsoft.com/office/drawing/2014/main" id="{34B81AD4-8C64-52EE-87D0-86D2332A13AF}"/>
              </a:ext>
            </a:extLst>
          </p:cNvPr>
          <p:cNvSpPr/>
          <p:nvPr/>
        </p:nvSpPr>
        <p:spPr>
          <a:xfrm>
            <a:off x="5116089" y="1847439"/>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1</a:t>
            </a:r>
            <a:endParaRPr sz="2000" b="1">
              <a:solidFill>
                <a:srgbClr val="FFF5E1"/>
              </a:solidFill>
              <a:latin typeface="Nunito" pitchFamily="2" charset="0"/>
            </a:endParaRPr>
          </a:p>
        </p:txBody>
      </p:sp>
      <p:sp>
        <p:nvSpPr>
          <p:cNvPr id="28" name="TextBox 27">
            <a:extLst>
              <a:ext uri="{FF2B5EF4-FFF2-40B4-BE49-F238E27FC236}">
                <a16:creationId xmlns:a16="http://schemas.microsoft.com/office/drawing/2014/main" id="{802A8AC2-1D76-DE88-7445-543F4648B2FC}"/>
              </a:ext>
            </a:extLst>
          </p:cNvPr>
          <p:cNvSpPr txBox="1"/>
          <p:nvPr/>
        </p:nvSpPr>
        <p:spPr>
          <a:xfrm>
            <a:off x="5547360" y="2733486"/>
            <a:ext cx="5970328" cy="523220"/>
          </a:xfrm>
          <a:prstGeom prst="rect">
            <a:avLst/>
          </a:prstGeom>
          <a:noFill/>
        </p:spPr>
        <p:txBody>
          <a:bodyPr wrap="square">
            <a:spAutoFit/>
          </a:bodyPr>
          <a:lstStyle/>
          <a:p>
            <a:r>
              <a:rPr lang="en-GB" sz="1400" b="1" i="0">
                <a:solidFill>
                  <a:schemeClr val="tx1"/>
                </a:solidFill>
                <a:effectLst/>
                <a:latin typeface="Nunito" pitchFamily="2" charset="0"/>
              </a:rPr>
              <a:t>Social Inclusion</a:t>
            </a:r>
            <a:r>
              <a:rPr lang="en-GB" sz="1400" i="0">
                <a:solidFill>
                  <a:schemeClr val="tx1"/>
                </a:solidFill>
                <a:effectLst/>
                <a:latin typeface="Nunito" pitchFamily="2" charset="0"/>
              </a:rPr>
              <a:t>. Inclusion in education is about more than ensuring the curriculum is accessible </a:t>
            </a:r>
            <a:endParaRPr lang="en-GB" sz="1400">
              <a:latin typeface="Nunito" pitchFamily="2" charset="0"/>
            </a:endParaRPr>
          </a:p>
        </p:txBody>
      </p:sp>
      <p:sp>
        <p:nvSpPr>
          <p:cNvPr id="30" name="TextBox 29">
            <a:extLst>
              <a:ext uri="{FF2B5EF4-FFF2-40B4-BE49-F238E27FC236}">
                <a16:creationId xmlns:a16="http://schemas.microsoft.com/office/drawing/2014/main" id="{63F267A0-2912-5704-2DAA-21B1EB29F490}"/>
              </a:ext>
            </a:extLst>
          </p:cNvPr>
          <p:cNvSpPr txBox="1"/>
          <p:nvPr/>
        </p:nvSpPr>
        <p:spPr>
          <a:xfrm>
            <a:off x="5536713" y="1711208"/>
            <a:ext cx="5970328" cy="738664"/>
          </a:xfrm>
          <a:prstGeom prst="rect">
            <a:avLst/>
          </a:prstGeom>
          <a:noFill/>
        </p:spPr>
        <p:txBody>
          <a:bodyPr wrap="square">
            <a:spAutoFit/>
          </a:bodyPr>
          <a:lstStyle/>
          <a:p>
            <a:r>
              <a:rPr lang="en-GB" sz="1400" b="1" dirty="0">
                <a:latin typeface="Nunito" pitchFamily="2" charset="0"/>
              </a:rPr>
              <a:t>Re-engagement. </a:t>
            </a:r>
            <a:r>
              <a:rPr lang="en-GB" sz="1400" dirty="0">
                <a:latin typeface="Nunito" pitchFamily="2" charset="0"/>
              </a:rPr>
              <a:t>Inclusion means having a place inside the education system - thanks to a provider who knows how to work with you, starting from where you’re at </a:t>
            </a:r>
            <a:endParaRPr lang="en-GB" sz="1100" dirty="0">
              <a:latin typeface="Nunito" pitchFamily="2" charset="0"/>
            </a:endParaRPr>
          </a:p>
        </p:txBody>
      </p:sp>
      <p:sp>
        <p:nvSpPr>
          <p:cNvPr id="32" name="TextBox 31">
            <a:extLst>
              <a:ext uri="{FF2B5EF4-FFF2-40B4-BE49-F238E27FC236}">
                <a16:creationId xmlns:a16="http://schemas.microsoft.com/office/drawing/2014/main" id="{8C72C3CF-E944-7A78-F177-62C2700929A6}"/>
              </a:ext>
            </a:extLst>
          </p:cNvPr>
          <p:cNvSpPr txBox="1"/>
          <p:nvPr/>
        </p:nvSpPr>
        <p:spPr>
          <a:xfrm>
            <a:off x="5536713" y="3565812"/>
            <a:ext cx="5970328" cy="738664"/>
          </a:xfrm>
          <a:prstGeom prst="rect">
            <a:avLst/>
          </a:prstGeom>
          <a:noFill/>
        </p:spPr>
        <p:txBody>
          <a:bodyPr wrap="square">
            <a:spAutoFit/>
          </a:bodyPr>
          <a:lstStyle/>
          <a:p>
            <a:r>
              <a:rPr lang="en-GB" sz="1400" b="1" i="0">
                <a:solidFill>
                  <a:schemeClr val="tx1"/>
                </a:solidFill>
                <a:effectLst/>
                <a:latin typeface="Nunito" pitchFamily="2" charset="0"/>
              </a:rPr>
              <a:t>Included adult life</a:t>
            </a:r>
            <a:r>
              <a:rPr lang="en-GB" sz="1400" i="0">
                <a:solidFill>
                  <a:schemeClr val="tx1"/>
                </a:solidFill>
                <a:effectLst/>
                <a:latin typeface="Nunito" pitchFamily="2" charset="0"/>
              </a:rPr>
              <a:t>. T</a:t>
            </a:r>
            <a:r>
              <a:rPr lang="en-GB" sz="1400">
                <a:latin typeface="Nunito" pitchFamily="2" charset="0"/>
              </a:rPr>
              <a:t>he pathway to an included future might involve a (period of) education where a disabled person learns separately from their non-disabled peers </a:t>
            </a:r>
          </a:p>
        </p:txBody>
      </p:sp>
      <p:sp>
        <p:nvSpPr>
          <p:cNvPr id="34" name="TextBox 33">
            <a:extLst>
              <a:ext uri="{FF2B5EF4-FFF2-40B4-BE49-F238E27FC236}">
                <a16:creationId xmlns:a16="http://schemas.microsoft.com/office/drawing/2014/main" id="{0CC07526-9781-7BCD-8B00-6B5829C81F9F}"/>
              </a:ext>
            </a:extLst>
          </p:cNvPr>
          <p:cNvSpPr txBox="1"/>
          <p:nvPr/>
        </p:nvSpPr>
        <p:spPr>
          <a:xfrm>
            <a:off x="5536713" y="4555583"/>
            <a:ext cx="5970328" cy="738664"/>
          </a:xfrm>
          <a:prstGeom prst="rect">
            <a:avLst/>
          </a:prstGeom>
          <a:noFill/>
        </p:spPr>
        <p:txBody>
          <a:bodyPr wrap="square">
            <a:spAutoFit/>
          </a:bodyPr>
          <a:lstStyle/>
          <a:p>
            <a:r>
              <a:rPr lang="en-GB" sz="1400" b="1" i="0">
                <a:solidFill>
                  <a:schemeClr val="tx1"/>
                </a:solidFill>
                <a:effectLst/>
                <a:latin typeface="Nunito" pitchFamily="2" charset="0"/>
              </a:rPr>
              <a:t>Potential fulfilled. </a:t>
            </a:r>
            <a:r>
              <a:rPr lang="en-GB" sz="1400" i="0">
                <a:solidFill>
                  <a:schemeClr val="tx1"/>
                </a:solidFill>
                <a:effectLst/>
                <a:latin typeface="Nunito" pitchFamily="2" charset="0"/>
              </a:rPr>
              <a:t>Inclusion means having access to the expertise, resources, support and environment that will best support the individual to achieve their potential.</a:t>
            </a:r>
            <a:endParaRPr lang="en-GB" sz="1400">
              <a:latin typeface="Nunito" pitchFamily="2" charset="0"/>
            </a:endParaRPr>
          </a:p>
        </p:txBody>
      </p:sp>
      <p:sp>
        <p:nvSpPr>
          <p:cNvPr id="36" name="TextBox 35">
            <a:extLst>
              <a:ext uri="{FF2B5EF4-FFF2-40B4-BE49-F238E27FC236}">
                <a16:creationId xmlns:a16="http://schemas.microsoft.com/office/drawing/2014/main" id="{205AB43D-ACFB-3E57-0D9F-C1D5A6331EEE}"/>
              </a:ext>
            </a:extLst>
          </p:cNvPr>
          <p:cNvSpPr txBox="1"/>
          <p:nvPr/>
        </p:nvSpPr>
        <p:spPr>
          <a:xfrm>
            <a:off x="5536713" y="5597336"/>
            <a:ext cx="5970328" cy="523220"/>
          </a:xfrm>
          <a:prstGeom prst="rect">
            <a:avLst/>
          </a:prstGeom>
          <a:noFill/>
        </p:spPr>
        <p:txBody>
          <a:bodyPr wrap="square">
            <a:spAutoFit/>
          </a:bodyPr>
          <a:lstStyle/>
          <a:p>
            <a:r>
              <a:rPr lang="en-GB" sz="1400" b="1" i="0">
                <a:solidFill>
                  <a:schemeClr val="tx1"/>
                </a:solidFill>
                <a:effectLst/>
                <a:latin typeface="Nunito" pitchFamily="2" charset="0"/>
              </a:rPr>
              <a:t>Belonging</a:t>
            </a:r>
            <a:r>
              <a:rPr lang="en-GB" sz="1400" i="0">
                <a:solidFill>
                  <a:schemeClr val="tx1"/>
                </a:solidFill>
                <a:effectLst/>
                <a:latin typeface="Nunito" pitchFamily="2" charset="0"/>
              </a:rPr>
              <a:t>. I</a:t>
            </a:r>
            <a:r>
              <a:rPr lang="en-GB" sz="1400">
                <a:latin typeface="Nunito" pitchFamily="2" charset="0"/>
              </a:rPr>
              <a:t>nclusion means feeling accepted, understood and valued for who you are, not simply being present in a setting.</a:t>
            </a:r>
          </a:p>
        </p:txBody>
      </p:sp>
      <p:sp>
        <p:nvSpPr>
          <p:cNvPr id="46" name="Oval 45">
            <a:extLst>
              <a:ext uri="{FF2B5EF4-FFF2-40B4-BE49-F238E27FC236}">
                <a16:creationId xmlns:a16="http://schemas.microsoft.com/office/drawing/2014/main" id="{2EFAC539-351F-B6A1-A026-CAE31BC3BDF9}"/>
              </a:ext>
            </a:extLst>
          </p:cNvPr>
          <p:cNvSpPr/>
          <p:nvPr/>
        </p:nvSpPr>
        <p:spPr>
          <a:xfrm>
            <a:off x="5126736" y="2787061"/>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2</a:t>
            </a:r>
            <a:endParaRPr sz="2000" b="1">
              <a:solidFill>
                <a:srgbClr val="FFF5E1"/>
              </a:solidFill>
              <a:latin typeface="Nunito" pitchFamily="2" charset="0"/>
            </a:endParaRPr>
          </a:p>
        </p:txBody>
      </p:sp>
      <p:sp>
        <p:nvSpPr>
          <p:cNvPr id="48" name="Oval 47">
            <a:extLst>
              <a:ext uri="{FF2B5EF4-FFF2-40B4-BE49-F238E27FC236}">
                <a16:creationId xmlns:a16="http://schemas.microsoft.com/office/drawing/2014/main" id="{BB96CB66-D353-B25A-C2BB-BB4FBEB7AA5B}"/>
              </a:ext>
            </a:extLst>
          </p:cNvPr>
          <p:cNvSpPr/>
          <p:nvPr/>
        </p:nvSpPr>
        <p:spPr>
          <a:xfrm>
            <a:off x="5124300" y="3724932"/>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3</a:t>
            </a:r>
            <a:endParaRPr sz="2000" b="1">
              <a:solidFill>
                <a:srgbClr val="FFF5E1"/>
              </a:solidFill>
              <a:latin typeface="Nunito" pitchFamily="2" charset="0"/>
            </a:endParaRPr>
          </a:p>
        </p:txBody>
      </p:sp>
      <p:sp>
        <p:nvSpPr>
          <p:cNvPr id="50" name="Oval 49">
            <a:extLst>
              <a:ext uri="{FF2B5EF4-FFF2-40B4-BE49-F238E27FC236}">
                <a16:creationId xmlns:a16="http://schemas.microsoft.com/office/drawing/2014/main" id="{5212E689-2F06-398D-BF20-2B4AE0D667C1}"/>
              </a:ext>
            </a:extLst>
          </p:cNvPr>
          <p:cNvSpPr/>
          <p:nvPr/>
        </p:nvSpPr>
        <p:spPr>
          <a:xfrm>
            <a:off x="5124300" y="4705954"/>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4</a:t>
            </a:r>
            <a:endParaRPr sz="2000" b="1">
              <a:solidFill>
                <a:srgbClr val="FFF5E1"/>
              </a:solidFill>
              <a:latin typeface="Nunito" pitchFamily="2" charset="0"/>
            </a:endParaRPr>
          </a:p>
        </p:txBody>
      </p:sp>
      <p:sp>
        <p:nvSpPr>
          <p:cNvPr id="52" name="Oval 51">
            <a:extLst>
              <a:ext uri="{FF2B5EF4-FFF2-40B4-BE49-F238E27FC236}">
                <a16:creationId xmlns:a16="http://schemas.microsoft.com/office/drawing/2014/main" id="{BB12A280-BD4B-D0EE-059A-1908631C3908}"/>
              </a:ext>
            </a:extLst>
          </p:cNvPr>
          <p:cNvSpPr/>
          <p:nvPr/>
        </p:nvSpPr>
        <p:spPr>
          <a:xfrm>
            <a:off x="5124300" y="5639985"/>
            <a:ext cx="439200" cy="437922"/>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1600" b="1">
                <a:solidFill>
                  <a:srgbClr val="FFF5E1"/>
                </a:solidFill>
                <a:latin typeface="Nunito" pitchFamily="2" charset="0"/>
              </a:rPr>
              <a:t>5</a:t>
            </a:r>
            <a:endParaRPr sz="2000" b="1">
              <a:solidFill>
                <a:srgbClr val="FFF5E1"/>
              </a:solidFill>
              <a:latin typeface="Nunito" pitchFamily="2" charset="0"/>
            </a:endParaRPr>
          </a:p>
        </p:txBody>
      </p:sp>
      <p:pic>
        <p:nvPicPr>
          <p:cNvPr id="54" name="Picture 53">
            <a:extLst>
              <a:ext uri="{FF2B5EF4-FFF2-40B4-BE49-F238E27FC236}">
                <a16:creationId xmlns:a16="http://schemas.microsoft.com/office/drawing/2014/main" id="{BF9C43EF-4C93-0FA6-F876-6CA5BEBBC41C}"/>
              </a:ext>
            </a:extLst>
          </p:cNvPr>
          <p:cNvPicPr>
            <a:picLocks noChangeAspect="1"/>
          </p:cNvPicPr>
          <p:nvPr/>
        </p:nvPicPr>
        <p:blipFill>
          <a:blip r:embed="rId4"/>
          <a:stretch>
            <a:fillRect/>
          </a:stretch>
        </p:blipFill>
        <p:spPr>
          <a:xfrm>
            <a:off x="1108324" y="2135782"/>
            <a:ext cx="2778289" cy="3472861"/>
          </a:xfrm>
          <a:prstGeom prst="rect">
            <a:avLst/>
          </a:prstGeom>
        </p:spPr>
      </p:pic>
      <p:sp>
        <p:nvSpPr>
          <p:cNvPr id="21" name="Rounded Rectangle 2">
            <a:extLst>
              <a:ext uri="{FF2B5EF4-FFF2-40B4-BE49-F238E27FC236}">
                <a16:creationId xmlns:a16="http://schemas.microsoft.com/office/drawing/2014/main" id="{D7CBC13C-D82F-4E26-9CD8-7D31682978B9}"/>
              </a:ext>
            </a:extLst>
          </p:cNvPr>
          <p:cNvSpPr/>
          <p:nvPr/>
        </p:nvSpPr>
        <p:spPr>
          <a:xfrm>
            <a:off x="547604" y="5792765"/>
            <a:ext cx="3931920" cy="886154"/>
          </a:xfrm>
          <a:prstGeom prst="roundRect">
            <a:avLst>
              <a:gd name="adj" fmla="val 8000"/>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a:solidFill>
                  <a:schemeClr val="accent2"/>
                </a:solidFill>
                <a:latin typeface="Nunito" pitchFamily="2" charset="0"/>
              </a:rPr>
              <a:t>Empower your learners to tell their own stories in text or video</a:t>
            </a:r>
            <a:endParaRPr b="1">
              <a:solidFill>
                <a:schemeClr val="accent2"/>
              </a:solidFill>
              <a:latin typeface="Nunito" pitchFamily="2" charset="0"/>
            </a:endParaRPr>
          </a:p>
        </p:txBody>
      </p:sp>
    </p:spTree>
    <p:extLst>
      <p:ext uri="{BB962C8B-B14F-4D97-AF65-F5344CB8AC3E}">
        <p14:creationId xmlns:p14="http://schemas.microsoft.com/office/powerpoint/2010/main" val="1891863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400" b="1">
                <a:solidFill>
                  <a:srgbClr val="8A1759"/>
                </a:solidFill>
                <a:latin typeface="Nunito" pitchFamily="2" charset="0"/>
              </a:rPr>
              <a:t>Promoting </a:t>
            </a:r>
            <a:r>
              <a:rPr sz="3400" b="1">
                <a:solidFill>
                  <a:srgbClr val="8A1759"/>
                </a:solidFill>
                <a:latin typeface="Nunito" pitchFamily="2" charset="0"/>
              </a:rPr>
              <a:t>the campaign</a:t>
            </a:r>
          </a:p>
        </p:txBody>
      </p:sp>
      <p:sp>
        <p:nvSpPr>
          <p:cNvPr id="3" name="Rounded Rectangle 2"/>
          <p:cNvSpPr/>
          <p:nvPr/>
        </p:nvSpPr>
        <p:spPr>
          <a:xfrm>
            <a:off x="402336" y="1490472"/>
            <a:ext cx="5852160" cy="91440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4" name="Oval 3"/>
          <p:cNvSpPr/>
          <p:nvPr/>
        </p:nvSpPr>
        <p:spPr>
          <a:xfrm>
            <a:off x="594360" y="1691639"/>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1</a:t>
            </a:r>
          </a:p>
        </p:txBody>
      </p:sp>
      <p:sp>
        <p:nvSpPr>
          <p:cNvPr id="5" name="TextBox 4"/>
          <p:cNvSpPr txBox="1"/>
          <p:nvPr/>
        </p:nvSpPr>
        <p:spPr>
          <a:xfrm>
            <a:off x="1371600" y="1719739"/>
            <a:ext cx="4754880" cy="492443"/>
          </a:xfrm>
          <a:prstGeom prst="rect">
            <a:avLst/>
          </a:prstGeom>
          <a:noFill/>
        </p:spPr>
        <p:txBody>
          <a:bodyPr wrap="square" lIns="0" tIns="0" rIns="0" bIns="0" anchor="ctr">
            <a:spAutoFit/>
          </a:bodyPr>
          <a:lstStyle/>
          <a:p>
            <a:pPr>
              <a:lnSpc>
                <a:spcPct val="100000"/>
              </a:lnSpc>
              <a:spcAft>
                <a:spcPts val="0"/>
              </a:spcAft>
            </a:pPr>
            <a:r>
              <a:rPr lang="en-GB" sz="1600">
                <a:solidFill>
                  <a:srgbClr val="2A2A5A"/>
                </a:solidFill>
                <a:latin typeface="Nunito" pitchFamily="2" charset="0"/>
              </a:rPr>
              <a:t>Capture as much </a:t>
            </a:r>
            <a:r>
              <a:rPr lang="en-GB" sz="1600" b="1">
                <a:solidFill>
                  <a:srgbClr val="2A2A5A"/>
                </a:solidFill>
                <a:latin typeface="Nunito" pitchFamily="2" charset="0"/>
              </a:rPr>
              <a:t>content</a:t>
            </a:r>
            <a:r>
              <a:rPr lang="en-GB" sz="1600">
                <a:solidFill>
                  <a:srgbClr val="2A2A5A"/>
                </a:solidFill>
                <a:latin typeface="Nunito" pitchFamily="2" charset="0"/>
              </a:rPr>
              <a:t> as possible including learner voice, </a:t>
            </a:r>
            <a:r>
              <a:rPr lang="en-GB" sz="1600" b="1">
                <a:solidFill>
                  <a:srgbClr val="2A2A5A"/>
                </a:solidFill>
                <a:latin typeface="Nunito" pitchFamily="2" charset="0"/>
              </a:rPr>
              <a:t>pledge boards</a:t>
            </a:r>
            <a:r>
              <a:rPr lang="en-GB" sz="1600">
                <a:solidFill>
                  <a:srgbClr val="2A2A5A"/>
                </a:solidFill>
                <a:latin typeface="Nunito" pitchFamily="2" charset="0"/>
              </a:rPr>
              <a:t>, and key stakeholders.</a:t>
            </a:r>
          </a:p>
        </p:txBody>
      </p:sp>
      <p:sp>
        <p:nvSpPr>
          <p:cNvPr id="6" name="Rounded Rectangle 5"/>
          <p:cNvSpPr/>
          <p:nvPr/>
        </p:nvSpPr>
        <p:spPr>
          <a:xfrm>
            <a:off x="402336" y="2542032"/>
            <a:ext cx="5852160" cy="91440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7" name="Oval 6"/>
          <p:cNvSpPr/>
          <p:nvPr/>
        </p:nvSpPr>
        <p:spPr>
          <a:xfrm>
            <a:off x="594360" y="2743200"/>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2</a:t>
            </a:r>
          </a:p>
        </p:txBody>
      </p:sp>
      <p:sp>
        <p:nvSpPr>
          <p:cNvPr id="8" name="TextBox 7"/>
          <p:cNvSpPr txBox="1"/>
          <p:nvPr/>
        </p:nvSpPr>
        <p:spPr>
          <a:xfrm>
            <a:off x="1371600" y="2648189"/>
            <a:ext cx="4754880" cy="738664"/>
          </a:xfrm>
          <a:prstGeom prst="rect">
            <a:avLst/>
          </a:prstGeom>
          <a:noFill/>
        </p:spPr>
        <p:txBody>
          <a:bodyPr wrap="square" lIns="0" tIns="0" rIns="0" bIns="0" anchor="ctr">
            <a:spAutoFit/>
          </a:bodyPr>
          <a:lstStyle/>
          <a:p>
            <a:pPr>
              <a:lnSpc>
                <a:spcPct val="100000"/>
              </a:lnSpc>
              <a:spcAft>
                <a:spcPts val="0"/>
              </a:spcAft>
            </a:pPr>
            <a:r>
              <a:rPr lang="en-GB" sz="1600" dirty="0">
                <a:solidFill>
                  <a:srgbClr val="2A2A5A"/>
                </a:solidFill>
                <a:latin typeface="Nunito" pitchFamily="2" charset="0"/>
              </a:rPr>
              <a:t>Post on social media throughout the campaign week using </a:t>
            </a:r>
            <a:r>
              <a:rPr lang="en-GB" sz="1600" b="1" dirty="0">
                <a:solidFill>
                  <a:srgbClr val="2A2A5A"/>
                </a:solidFill>
                <a:latin typeface="Nunito" pitchFamily="2" charset="0"/>
              </a:rPr>
              <a:t>#ThePowerofSpecialistFE </a:t>
            </a:r>
            <a:r>
              <a:rPr lang="en-GB" sz="1600" dirty="0">
                <a:solidFill>
                  <a:srgbClr val="2A2A5A"/>
                </a:solidFill>
                <a:latin typeface="Nunito" pitchFamily="2" charset="0"/>
              </a:rPr>
              <a:t>and </a:t>
            </a:r>
            <a:r>
              <a:rPr lang="en-GB" sz="1600" b="1" dirty="0">
                <a:solidFill>
                  <a:srgbClr val="2A2A5A"/>
                </a:solidFill>
                <a:latin typeface="Nunito" pitchFamily="2" charset="0"/>
              </a:rPr>
              <a:t>#NoInclusionWithoutSpecialistFE</a:t>
            </a:r>
          </a:p>
        </p:txBody>
      </p:sp>
      <p:sp>
        <p:nvSpPr>
          <p:cNvPr id="9" name="Rounded Rectangle 8"/>
          <p:cNvSpPr/>
          <p:nvPr/>
        </p:nvSpPr>
        <p:spPr>
          <a:xfrm>
            <a:off x="402336" y="3611879"/>
            <a:ext cx="5852160" cy="91440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0" name="Oval 9"/>
          <p:cNvSpPr/>
          <p:nvPr/>
        </p:nvSpPr>
        <p:spPr>
          <a:xfrm>
            <a:off x="594360" y="3794759"/>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3</a:t>
            </a:r>
          </a:p>
        </p:txBody>
      </p:sp>
      <p:sp>
        <p:nvSpPr>
          <p:cNvPr id="11" name="TextBox 10"/>
          <p:cNvSpPr txBox="1"/>
          <p:nvPr/>
        </p:nvSpPr>
        <p:spPr>
          <a:xfrm>
            <a:off x="1371600" y="3822858"/>
            <a:ext cx="4754880" cy="492443"/>
          </a:xfrm>
          <a:prstGeom prst="rect">
            <a:avLst/>
          </a:prstGeom>
          <a:noFill/>
        </p:spPr>
        <p:txBody>
          <a:bodyPr wrap="square" lIns="0" tIns="0" rIns="0" bIns="0" anchor="ctr">
            <a:spAutoFit/>
          </a:bodyPr>
          <a:lstStyle/>
          <a:p>
            <a:pPr>
              <a:lnSpc>
                <a:spcPct val="100000"/>
              </a:lnSpc>
              <a:spcAft>
                <a:spcPts val="0"/>
              </a:spcAft>
            </a:pPr>
            <a:r>
              <a:rPr sz="1600" b="1">
                <a:solidFill>
                  <a:srgbClr val="2A2A5A"/>
                </a:solidFill>
                <a:latin typeface="Nunito" pitchFamily="2" charset="0"/>
              </a:rPr>
              <a:t>Tag</a:t>
            </a:r>
            <a:r>
              <a:rPr sz="1600" b="0">
                <a:solidFill>
                  <a:srgbClr val="2A2A5A"/>
                </a:solidFill>
                <a:latin typeface="Nunito" pitchFamily="2" charset="0"/>
              </a:rPr>
              <a:t> your local MP</a:t>
            </a:r>
            <a:r>
              <a:rPr lang="en-GB" sz="1600" b="0">
                <a:solidFill>
                  <a:srgbClr val="2A2A5A"/>
                </a:solidFill>
                <a:latin typeface="Nunito" pitchFamily="2" charset="0"/>
              </a:rPr>
              <a:t> or MS, </a:t>
            </a:r>
            <a:r>
              <a:rPr sz="1600" b="0">
                <a:solidFill>
                  <a:srgbClr val="2A2A5A"/>
                </a:solidFill>
                <a:latin typeface="Nunito" pitchFamily="2" charset="0"/>
              </a:rPr>
              <a:t>local authority </a:t>
            </a:r>
            <a:r>
              <a:rPr lang="en-GB" sz="1600" b="0">
                <a:solidFill>
                  <a:srgbClr val="2A2A5A"/>
                </a:solidFill>
                <a:latin typeface="Nunito" pitchFamily="2" charset="0"/>
              </a:rPr>
              <a:t>or mayoral, combined or strategic authority </a:t>
            </a:r>
            <a:r>
              <a:rPr sz="1600" b="0">
                <a:solidFill>
                  <a:srgbClr val="2A2A5A"/>
                </a:solidFill>
                <a:latin typeface="Nunito" pitchFamily="2" charset="0"/>
              </a:rPr>
              <a:t>in posts</a:t>
            </a:r>
            <a:r>
              <a:rPr lang="en-GB" sz="1600" b="0">
                <a:solidFill>
                  <a:srgbClr val="2A2A5A"/>
                </a:solidFill>
                <a:latin typeface="Nunito" pitchFamily="2" charset="0"/>
              </a:rPr>
              <a:t>.</a:t>
            </a:r>
            <a:endParaRPr sz="1600" b="0">
              <a:solidFill>
                <a:srgbClr val="2A2A5A"/>
              </a:solidFill>
              <a:latin typeface="Nunito" pitchFamily="2" charset="0"/>
            </a:endParaRPr>
          </a:p>
        </p:txBody>
      </p:sp>
      <p:sp>
        <p:nvSpPr>
          <p:cNvPr id="12" name="Rounded Rectangle 11"/>
          <p:cNvSpPr/>
          <p:nvPr/>
        </p:nvSpPr>
        <p:spPr>
          <a:xfrm>
            <a:off x="402336" y="4663440"/>
            <a:ext cx="5852160" cy="914400"/>
          </a:xfrm>
          <a:prstGeom prst="roundRect">
            <a:avLst>
              <a:gd name="adj" fmla="val 8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Nunito" pitchFamily="2" charset="0"/>
            </a:endParaRPr>
          </a:p>
        </p:txBody>
      </p:sp>
      <p:sp>
        <p:nvSpPr>
          <p:cNvPr id="13" name="Oval 12"/>
          <p:cNvSpPr/>
          <p:nvPr/>
        </p:nvSpPr>
        <p:spPr>
          <a:xfrm>
            <a:off x="594360" y="4846320"/>
            <a:ext cx="548640" cy="548640"/>
          </a:xfrm>
          <a:prstGeom prst="ellipse">
            <a:avLst/>
          </a:prstGeom>
          <a:solidFill>
            <a:srgbClr val="8A175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sz="2000" b="1">
                <a:solidFill>
                  <a:srgbClr val="FFF5E1"/>
                </a:solidFill>
                <a:latin typeface="Nunito" pitchFamily="2" charset="0"/>
              </a:rPr>
              <a:t>4</a:t>
            </a:r>
          </a:p>
        </p:txBody>
      </p:sp>
      <p:sp>
        <p:nvSpPr>
          <p:cNvPr id="14" name="TextBox 13"/>
          <p:cNvSpPr txBox="1"/>
          <p:nvPr/>
        </p:nvSpPr>
        <p:spPr>
          <a:xfrm>
            <a:off x="1371600" y="4874419"/>
            <a:ext cx="4754880" cy="492443"/>
          </a:xfrm>
          <a:prstGeom prst="rect">
            <a:avLst/>
          </a:prstGeom>
          <a:noFill/>
        </p:spPr>
        <p:txBody>
          <a:bodyPr wrap="square" lIns="0" tIns="0" rIns="0" bIns="0" anchor="ctr">
            <a:spAutoFit/>
          </a:bodyPr>
          <a:lstStyle/>
          <a:p>
            <a:pPr>
              <a:lnSpc>
                <a:spcPct val="100000"/>
              </a:lnSpc>
              <a:spcAft>
                <a:spcPts val="0"/>
              </a:spcAft>
            </a:pPr>
            <a:r>
              <a:rPr lang="en-GB" sz="1600" dirty="0">
                <a:solidFill>
                  <a:srgbClr val="2A2A5A"/>
                </a:solidFill>
                <a:latin typeface="Nunito" pitchFamily="2" charset="0"/>
              </a:rPr>
              <a:t>E</a:t>
            </a:r>
            <a:r>
              <a:rPr lang="en-GB" sz="1600" b="0" dirty="0">
                <a:solidFill>
                  <a:srgbClr val="2A2A5A"/>
                </a:solidFill>
                <a:latin typeface="Nunito" pitchFamily="2" charset="0"/>
              </a:rPr>
              <a:t>ncourage </a:t>
            </a:r>
            <a:r>
              <a:rPr lang="en-GB" sz="1600" b="1" dirty="0">
                <a:solidFill>
                  <a:srgbClr val="2A2A5A"/>
                </a:solidFill>
                <a:latin typeface="Nunito" pitchFamily="2" charset="0"/>
              </a:rPr>
              <a:t>local press and broadcast media </a:t>
            </a:r>
            <a:r>
              <a:rPr lang="en-GB" sz="1600" b="0" dirty="0">
                <a:solidFill>
                  <a:srgbClr val="2A2A5A"/>
                </a:solidFill>
                <a:latin typeface="Nunito" pitchFamily="2" charset="0"/>
              </a:rPr>
              <a:t>to cover campaign activity at your college.</a:t>
            </a:r>
            <a:r>
              <a:rPr lang="en-GB" sz="1600" dirty="0">
                <a:solidFill>
                  <a:srgbClr val="2A2A5A"/>
                </a:solidFill>
                <a:latin typeface="Nunito" pitchFamily="2" charset="0"/>
              </a:rPr>
              <a:t> </a:t>
            </a:r>
            <a:endParaRPr sz="1600" b="0" dirty="0">
              <a:solidFill>
                <a:srgbClr val="2A2A5A"/>
              </a:solidFill>
              <a:latin typeface="Nunito" pitchFamily="2" charset="0"/>
            </a:endParaRPr>
          </a:p>
        </p:txBody>
      </p:sp>
      <p:sp>
        <p:nvSpPr>
          <p:cNvPr id="17" name="Rounded Rectangle 16"/>
          <p:cNvSpPr/>
          <p:nvPr/>
        </p:nvSpPr>
        <p:spPr>
          <a:xfrm>
            <a:off x="6483096" y="1719739"/>
            <a:ext cx="5550408" cy="3647123"/>
          </a:xfrm>
          <a:prstGeom prst="roundRect">
            <a:avLst>
              <a:gd name="adj" fmla="val 8000"/>
            </a:avLst>
          </a:prstGeom>
          <a:solidFill>
            <a:srgbClr val="064D9C"/>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192024" rIns="274320" bIns="192024" rtlCol="0" anchor="ctr"/>
          <a:lstStyle/>
          <a:p>
            <a:pPr algn="ctr">
              <a:spcAft>
                <a:spcPts val="0"/>
              </a:spcAft>
            </a:pPr>
            <a:r>
              <a:rPr lang="en-GB" sz="2000" b="1">
                <a:solidFill>
                  <a:srgbClr val="F9B73A"/>
                </a:solidFill>
                <a:latin typeface="Nunito" pitchFamily="2" charset="0"/>
              </a:rPr>
              <a:t>Graphics, email banner, campaign logo, templates, sample social media posts and guidance documents will be available </a:t>
            </a:r>
            <a:r>
              <a:rPr lang="en-GB" sz="2000" b="1">
                <a:solidFill>
                  <a:schemeClr val="accent2"/>
                </a:solidFill>
                <a:latin typeface="Nunito" pitchFamily="2" charset="0"/>
              </a:rPr>
              <a:t>in the </a:t>
            </a:r>
            <a:r>
              <a:rPr lang="da-DK" sz="2000" b="1">
                <a:solidFill>
                  <a:schemeClr val="accent2"/>
                </a:solidFill>
                <a:latin typeface="Nunito" pitchFamily="2" charset="0"/>
                <a:hlinkClick r:id="rId3">
                  <a:extLst>
                    <a:ext uri="{A12FA001-AC4F-418D-AE19-62706E023703}">
                      <ahyp:hlinkClr xmlns:ahyp="http://schemas.microsoft.com/office/drawing/2018/hyperlinkcolor" val="tx"/>
                    </a:ext>
                  </a:extLst>
                </a:hlinkClick>
              </a:rPr>
              <a:t>toolkit</a:t>
            </a:r>
            <a:r>
              <a:rPr lang="da-DK" sz="2000" b="1">
                <a:solidFill>
                  <a:srgbClr val="F9B73A"/>
                </a:solidFill>
                <a:latin typeface="Nunito" pitchFamily="2" charset="0"/>
              </a:rPr>
              <a:t> </a:t>
            </a:r>
            <a:r>
              <a:rPr lang="en-GB" sz="2000" b="1">
                <a:solidFill>
                  <a:srgbClr val="F9B73A"/>
                </a:solidFill>
                <a:latin typeface="Nunito" pitchFamily="2" charset="0"/>
              </a:rPr>
              <a:t>on </a:t>
            </a:r>
            <a:r>
              <a:rPr lang="en-GB" sz="2000" b="1">
                <a:solidFill>
                  <a:schemeClr val="accent2"/>
                </a:solidFill>
                <a:latin typeface="Nunito" pitchFamily="2" charset="0"/>
              </a:rPr>
              <a:t>the campaign website.</a:t>
            </a:r>
          </a:p>
          <a:p>
            <a:pPr algn="ctr">
              <a:spcAft>
                <a:spcPts val="0"/>
              </a:spcAft>
            </a:pPr>
            <a:endParaRPr lang="en-GB" sz="2000" b="1">
              <a:solidFill>
                <a:schemeClr val="accent2"/>
              </a:solidFill>
              <a:latin typeface="Nunito" pitchFamily="2" charset="0"/>
            </a:endParaRPr>
          </a:p>
          <a:p>
            <a:pPr algn="ctr">
              <a:spcAft>
                <a:spcPts val="0"/>
              </a:spcAft>
            </a:pPr>
            <a:r>
              <a:rPr lang="en-GB" sz="2000" b="1">
                <a:solidFill>
                  <a:schemeClr val="accent2"/>
                </a:solidFill>
                <a:latin typeface="Nunito" pitchFamily="2" charset="0"/>
              </a:rPr>
              <a:t>New pledge boards will arrive in the post.</a:t>
            </a:r>
            <a:endParaRPr lang="da-DK" sz="2000" b="1">
              <a:solidFill>
                <a:srgbClr val="F9B73A"/>
              </a:solidFill>
              <a:latin typeface="Nunito"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35B4D-F90B-1820-8A5B-022472CD519B}"/>
            </a:ext>
          </a:extLst>
        </p:cNvPr>
        <p:cNvGrpSpPr/>
        <p:nvPr/>
      </p:nvGrpSpPr>
      <p:grpSpPr>
        <a:xfrm>
          <a:off x="0" y="0"/>
          <a:ext cx="0" cy="0"/>
          <a:chOff x="0" y="0"/>
          <a:chExt cx="0" cy="0"/>
        </a:xfrm>
      </p:grpSpPr>
      <p:sp>
        <p:nvSpPr>
          <p:cNvPr id="10" name="Title panel">
            <a:extLst>
              <a:ext uri="{FF2B5EF4-FFF2-40B4-BE49-F238E27FC236}">
                <a16:creationId xmlns:a16="http://schemas.microsoft.com/office/drawing/2014/main" id="{81C030A5-1A14-E690-7567-240FC45E7275}"/>
              </a:ext>
            </a:extLst>
          </p:cNvPr>
          <p:cNvSpPr/>
          <p:nvPr/>
        </p:nvSpPr>
        <p:spPr>
          <a:xfrm>
            <a:off x="297176" y="4627248"/>
            <a:ext cx="6675120" cy="2011681"/>
          </a:xfrm>
          <a:prstGeom prst="roundRect">
            <a:avLst>
              <a:gd name="adj" fmla="val 8000"/>
            </a:avLst>
          </a:prstGeom>
          <a:solidFill>
            <a:srgbClr val="8A1759"/>
          </a:solidFill>
          <a:ln>
            <a:noFill/>
          </a:ln>
        </p:spPr>
        <p:txBody>
          <a:bodyPr rtlCol="0" anchor="ctr"/>
          <a:lstStyle/>
          <a:p>
            <a:endParaRPr lang="en-GB"/>
          </a:p>
        </p:txBody>
      </p:sp>
      <p:sp>
        <p:nvSpPr>
          <p:cNvPr id="3" name="Title 2">
            <a:extLst>
              <a:ext uri="{FF2B5EF4-FFF2-40B4-BE49-F238E27FC236}">
                <a16:creationId xmlns:a16="http://schemas.microsoft.com/office/drawing/2014/main" id="{D2C92914-03DF-DBC7-7ED0-EC01AEE556CD}"/>
              </a:ext>
            </a:extLst>
          </p:cNvPr>
          <p:cNvSpPr>
            <a:spLocks noGrp="1"/>
          </p:cNvSpPr>
          <p:nvPr>
            <p:ph type="ctrTitle"/>
          </p:nvPr>
        </p:nvSpPr>
        <p:spPr>
          <a:xfrm>
            <a:off x="741765" y="4926550"/>
            <a:ext cx="5669279" cy="1413075"/>
          </a:xfrm>
        </p:spPr>
        <p:txBody>
          <a:bodyPr lIns="0" tIns="0" rIns="0" bIns="0" anchor="t">
            <a:noAutofit/>
          </a:bodyPr>
          <a:lstStyle/>
          <a:p>
            <a:pPr algn="ctr">
              <a:lnSpc>
                <a:spcPct val="90000"/>
              </a:lnSpc>
            </a:pPr>
            <a:r>
              <a:rPr lang="en-GB" sz="3200" b="1">
                <a:latin typeface="Nunito" pitchFamily="2" charset="0"/>
              </a:rPr>
              <a:t>If you have any questions, please contact</a:t>
            </a:r>
            <a:br>
              <a:rPr lang="en-GB" sz="3200" b="1">
                <a:latin typeface="Nunito" pitchFamily="2" charset="0"/>
              </a:rPr>
            </a:br>
            <a:r>
              <a:rPr lang="en-GB" sz="3200">
                <a:solidFill>
                  <a:schemeClr val="accent2"/>
                </a:solidFill>
                <a:latin typeface="Nunito" pitchFamily="2" charset="0"/>
                <a:hlinkClick r:id="rId3">
                  <a:extLst>
                    <a:ext uri="{A12FA001-AC4F-418D-AE19-62706E023703}">
                      <ahyp:hlinkClr xmlns:ahyp="http://schemas.microsoft.com/office/drawing/2018/hyperlinkcolor" val="tx"/>
                    </a:ext>
                  </a:extLst>
                </a:hlinkClick>
              </a:rPr>
              <a:t>n</a:t>
            </a:r>
            <a:r>
              <a:rPr lang="en-GB" sz="3200" b="1">
                <a:solidFill>
                  <a:schemeClr val="accent2"/>
                </a:solidFill>
                <a:latin typeface="Nunito" pitchFamily="2" charset="0"/>
                <a:hlinkClick r:id="rId3">
                  <a:extLst>
                    <a:ext uri="{A12FA001-AC4F-418D-AE19-62706E023703}">
                      <ahyp:hlinkClr xmlns:ahyp="http://schemas.microsoft.com/office/drawing/2018/hyperlinkcolor" val="tx"/>
                    </a:ext>
                  </a:extLst>
                </a:hlinkClick>
              </a:rPr>
              <a:t>atspec@plmr.co.uk</a:t>
            </a:r>
            <a:r>
              <a:rPr lang="en-GB" sz="3200" b="1">
                <a:solidFill>
                  <a:schemeClr val="accent2"/>
                </a:solidFill>
                <a:latin typeface="Nunito" pitchFamily="2" charset="0"/>
              </a:rPr>
              <a:t> </a:t>
            </a:r>
          </a:p>
        </p:txBody>
      </p:sp>
      <p:pic>
        <p:nvPicPr>
          <p:cNvPr id="6" name="Campaign badge" descr="The power of specialist further education badge">
            <a:extLst>
              <a:ext uri="{FF2B5EF4-FFF2-40B4-BE49-F238E27FC236}">
                <a16:creationId xmlns:a16="http://schemas.microsoft.com/office/drawing/2014/main" id="{04FAC876-5ACD-A636-A25B-16163C8AECFD}"/>
              </a:ext>
            </a:extLst>
          </p:cNvPr>
          <p:cNvPicPr>
            <a:picLocks noChangeAspect="1"/>
          </p:cNvPicPr>
          <p:nvPr/>
        </p:nvPicPr>
        <p:blipFill>
          <a:blip r:embed="rId4"/>
          <a:stretch>
            <a:fillRect/>
          </a:stretch>
        </p:blipFill>
        <p:spPr>
          <a:xfrm>
            <a:off x="7589520" y="1133856"/>
            <a:ext cx="4206240" cy="4206240"/>
          </a:xfrm>
          <a:prstGeom prst="rect">
            <a:avLst/>
          </a:prstGeom>
        </p:spPr>
      </p:pic>
      <p:sp>
        <p:nvSpPr>
          <p:cNvPr id="4" name="Title panel">
            <a:extLst>
              <a:ext uri="{FF2B5EF4-FFF2-40B4-BE49-F238E27FC236}">
                <a16:creationId xmlns:a16="http://schemas.microsoft.com/office/drawing/2014/main" id="{D29D3524-B0E9-7E9C-E427-D958A589C9CD}"/>
              </a:ext>
            </a:extLst>
          </p:cNvPr>
          <p:cNvSpPr/>
          <p:nvPr/>
        </p:nvSpPr>
        <p:spPr>
          <a:xfrm>
            <a:off x="297176" y="219071"/>
            <a:ext cx="6675120" cy="2011681"/>
          </a:xfrm>
          <a:prstGeom prst="roundRect">
            <a:avLst>
              <a:gd name="adj" fmla="val 8000"/>
            </a:avLst>
          </a:prstGeom>
          <a:solidFill>
            <a:srgbClr val="8A1759"/>
          </a:solidFill>
          <a:ln>
            <a:noFill/>
          </a:ln>
        </p:spPr>
        <p:txBody>
          <a:bodyPr rtlCol="0" anchor="ctr"/>
          <a:lstStyle/>
          <a:p>
            <a:endParaRPr lang="en-GB"/>
          </a:p>
        </p:txBody>
      </p:sp>
      <p:sp>
        <p:nvSpPr>
          <p:cNvPr id="5" name="Title 2">
            <a:extLst>
              <a:ext uri="{FF2B5EF4-FFF2-40B4-BE49-F238E27FC236}">
                <a16:creationId xmlns:a16="http://schemas.microsoft.com/office/drawing/2014/main" id="{EFC6F88B-78E8-E574-536E-3EA87F0B7DB4}"/>
              </a:ext>
            </a:extLst>
          </p:cNvPr>
          <p:cNvSpPr txBox="1">
            <a:spLocks/>
          </p:cNvSpPr>
          <p:nvPr/>
        </p:nvSpPr>
        <p:spPr>
          <a:xfrm>
            <a:off x="490306" y="518375"/>
            <a:ext cx="6172198" cy="13025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800" b="1" i="0" kern="1200" cap="none" baseline="0">
                <a:solidFill>
                  <a:schemeClr val="bg1"/>
                </a:solidFill>
                <a:latin typeface="+mj-lt"/>
                <a:ea typeface="DIN Condensed" panose="020B0606040000020204" pitchFamily="34" charset="77"/>
                <a:cs typeface="+mj-cs"/>
              </a:defRPr>
            </a:lvl1pPr>
          </a:lstStyle>
          <a:p>
            <a:pPr algn="ctr"/>
            <a:r>
              <a:rPr lang="en-GB" sz="3200">
                <a:latin typeface="Nunito" pitchFamily="2" charset="0"/>
              </a:rPr>
              <a:t>Look out for the latest updates in </a:t>
            </a:r>
            <a:r>
              <a:rPr lang="en-GB" sz="3200" err="1">
                <a:latin typeface="Nunito" pitchFamily="2" charset="0"/>
              </a:rPr>
              <a:t>Natspec’s</a:t>
            </a:r>
            <a:r>
              <a:rPr lang="en-GB" sz="3200">
                <a:latin typeface="Nunito" pitchFamily="2" charset="0"/>
              </a:rPr>
              <a:t> fortnightly campaign newsletter</a:t>
            </a:r>
          </a:p>
        </p:txBody>
      </p:sp>
      <p:sp>
        <p:nvSpPr>
          <p:cNvPr id="7" name="Title panel">
            <a:extLst>
              <a:ext uri="{FF2B5EF4-FFF2-40B4-BE49-F238E27FC236}">
                <a16:creationId xmlns:a16="http://schemas.microsoft.com/office/drawing/2014/main" id="{3480D3C9-30BD-05A5-3599-39AA71B5C6D9}"/>
              </a:ext>
            </a:extLst>
          </p:cNvPr>
          <p:cNvSpPr/>
          <p:nvPr/>
        </p:nvSpPr>
        <p:spPr>
          <a:xfrm>
            <a:off x="297176" y="2423159"/>
            <a:ext cx="6675120" cy="2011681"/>
          </a:xfrm>
          <a:prstGeom prst="roundRect">
            <a:avLst>
              <a:gd name="adj" fmla="val 8000"/>
            </a:avLst>
          </a:prstGeom>
          <a:solidFill>
            <a:srgbClr val="8A1759"/>
          </a:solidFill>
          <a:ln>
            <a:noFill/>
          </a:ln>
        </p:spPr>
        <p:txBody>
          <a:bodyPr rtlCol="0" anchor="ctr"/>
          <a:lstStyle/>
          <a:p>
            <a:endParaRPr lang="en-GB"/>
          </a:p>
        </p:txBody>
      </p:sp>
      <p:sp>
        <p:nvSpPr>
          <p:cNvPr id="8" name="Title 2">
            <a:extLst>
              <a:ext uri="{FF2B5EF4-FFF2-40B4-BE49-F238E27FC236}">
                <a16:creationId xmlns:a16="http://schemas.microsoft.com/office/drawing/2014/main" id="{CD74F31C-962E-6387-9A61-0D38051ED541}"/>
              </a:ext>
            </a:extLst>
          </p:cNvPr>
          <p:cNvSpPr txBox="1">
            <a:spLocks/>
          </p:cNvSpPr>
          <p:nvPr/>
        </p:nvSpPr>
        <p:spPr>
          <a:xfrm>
            <a:off x="741764" y="2530438"/>
            <a:ext cx="5669279" cy="141307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800" b="1" i="0" kern="1200" cap="none" baseline="0">
                <a:solidFill>
                  <a:schemeClr val="bg1"/>
                </a:solidFill>
                <a:latin typeface="+mj-lt"/>
                <a:ea typeface="DIN Condensed" panose="020B0606040000020204" pitchFamily="34" charset="77"/>
                <a:cs typeface="+mj-cs"/>
              </a:defRPr>
            </a:lvl1pPr>
          </a:lstStyle>
          <a:p>
            <a:pPr algn="ctr"/>
            <a:r>
              <a:rPr lang="en-GB" sz="3200">
                <a:latin typeface="Nunito" pitchFamily="2" charset="0"/>
              </a:rPr>
              <a:t>Keep an eye on the campaign website for resources to help you participate</a:t>
            </a:r>
          </a:p>
          <a:p>
            <a:pPr algn="ctr"/>
            <a:r>
              <a:rPr lang="en-GB" sz="3200">
                <a:solidFill>
                  <a:schemeClr val="accent2"/>
                </a:solidFill>
                <a:latin typeface="Nunito" pitchFamily="2" charset="0"/>
                <a:hlinkClick r:id="rId5">
                  <a:extLst>
                    <a:ext uri="{A12FA001-AC4F-418D-AE19-62706E023703}">
                      <ahyp:hlinkClr xmlns:ahyp="http://schemas.microsoft.com/office/drawing/2018/hyperlinkcolor" val="tx"/>
                    </a:ext>
                  </a:extLst>
                </a:hlinkClick>
              </a:rPr>
              <a:t>specialistfe.com</a:t>
            </a:r>
            <a:endParaRPr lang="en-GB" sz="3200">
              <a:solidFill>
                <a:schemeClr val="accent2"/>
              </a:solidFill>
              <a:latin typeface="Nunito" pitchFamily="2" charset="0"/>
            </a:endParaRPr>
          </a:p>
        </p:txBody>
      </p:sp>
    </p:spTree>
    <p:extLst>
      <p:ext uri="{BB962C8B-B14F-4D97-AF65-F5344CB8AC3E}">
        <p14:creationId xmlns:p14="http://schemas.microsoft.com/office/powerpoint/2010/main" val="3441692318"/>
      </p:ext>
    </p:extLst>
  </p:cSld>
  <p:clrMapOvr>
    <a:masterClrMapping/>
  </p:clrMapOvr>
</p:sld>
</file>

<file path=ppt/theme/theme1.xml><?xml version="1.0" encoding="utf-8"?>
<a:theme xmlns:a="http://schemas.openxmlformats.org/drawingml/2006/main" name="Office Theme">
  <a:themeElements>
    <a:clrScheme name="Power of Specialist FE">
      <a:dk1>
        <a:srgbClr val="2A2A5A"/>
      </a:dk1>
      <a:lt1>
        <a:srgbClr val="FFFFFF"/>
      </a:lt1>
      <a:dk2>
        <a:srgbClr val="8A1759"/>
      </a:dk2>
      <a:lt2>
        <a:srgbClr val="FFF5E1"/>
      </a:lt2>
      <a:accent1>
        <a:srgbClr val="8A1759"/>
      </a:accent1>
      <a:accent2>
        <a:srgbClr val="F9B73A"/>
      </a:accent2>
      <a:accent3>
        <a:srgbClr val="064D9C"/>
      </a:accent3>
      <a:accent4>
        <a:srgbClr val="EADCE5"/>
      </a:accent4>
      <a:accent5>
        <a:srgbClr val="DEE0F2"/>
      </a:accent5>
      <a:accent6>
        <a:srgbClr val="2A2A5A"/>
      </a:accent6>
      <a:hlink>
        <a:srgbClr val="064D9C"/>
      </a:hlink>
      <a:folHlink>
        <a:srgbClr val="8A1759"/>
      </a:folHlink>
    </a:clrScheme>
    <a:fontScheme name="Calibri">
      <a:majorFont>
        <a:latin typeface="Maven Pro"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9C4184B2D07848810EB8F7655BB209" ma:contentTypeVersion="13" ma:contentTypeDescription="Create a new document." ma:contentTypeScope="" ma:versionID="b15f53fa8bf566036abb353d6ebedbff">
  <xsd:schema xmlns:xsd="http://www.w3.org/2001/XMLSchema" xmlns:xs="http://www.w3.org/2001/XMLSchema" xmlns:p="http://schemas.microsoft.com/office/2006/metadata/properties" xmlns:ns2="ae64ac09-e9d9-43c5-b54d-c7f9665ae3d0" xmlns:ns3="1687e3bd-1f23-4abf-8749-af9882fcef87" targetNamespace="http://schemas.microsoft.com/office/2006/metadata/properties" ma:root="true" ma:fieldsID="58bca1572eab51b244962a050ecd750c" ns2:_="" ns3:_="">
    <xsd:import namespace="ae64ac09-e9d9-43c5-b54d-c7f9665ae3d0"/>
    <xsd:import namespace="1687e3bd-1f23-4abf-8749-af9882fcef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64ac09-e9d9-43c5-b54d-c7f9665ae3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b7e2a55-e4fc-452b-a882-2235fa088ab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87e3bd-1f23-4abf-8749-af9882fcef8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3506ecf-2243-4455-b3ba-55b4a9b3e038}" ma:internalName="TaxCatchAll" ma:showField="CatchAllData" ma:web="1687e3bd-1f23-4abf-8749-af9882fcef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687e3bd-1f23-4abf-8749-af9882fcef87" xsi:nil="true"/>
    <lcf76f155ced4ddcb4097134ff3c332f xmlns="ae64ac09-e9d9-43c5-b54d-c7f9665ae3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6D0961D-8909-42CB-9359-5518E7051178}">
  <ds:schemaRefs>
    <ds:schemaRef ds:uri="http://schemas.microsoft.com/sharepoint/v3/contenttype/forms"/>
  </ds:schemaRefs>
</ds:datastoreItem>
</file>

<file path=customXml/itemProps2.xml><?xml version="1.0" encoding="utf-8"?>
<ds:datastoreItem xmlns:ds="http://schemas.openxmlformats.org/officeDocument/2006/customXml" ds:itemID="{8BB57C86-6223-477D-87A8-E2CE08FE92EF}">
  <ds:schemaRefs>
    <ds:schemaRef ds:uri="1687e3bd-1f23-4abf-8749-af9882fcef87"/>
    <ds:schemaRef ds:uri="ae64ac09-e9d9-43c5-b54d-c7f9665ae3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BC6F5EA-3AD8-4823-832F-5561A3CB8480}">
  <ds:schemaRefs>
    <ds:schemaRef ds:uri="1687e3bd-1f23-4abf-8749-af9882fcef87"/>
    <ds:schemaRef ds:uri="ae64ac09-e9d9-43c5-b54d-c7f9665ae3d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1121</Words>
  <Application>Microsoft Office PowerPoint</Application>
  <PresentationFormat>Widescreen</PresentationFormat>
  <Paragraphs>117</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Nunito</vt:lpstr>
      <vt:lpstr>Arial</vt:lpstr>
      <vt:lpstr>Maven Pro</vt:lpstr>
      <vt:lpstr>Aptos</vt:lpstr>
      <vt:lpstr>Office Theme</vt:lpstr>
      <vt:lpstr>The Power of Specialist FE Campaign 2026</vt:lpstr>
      <vt:lpstr>PowerPoint Presentation</vt:lpstr>
      <vt:lpstr>2026 campaign messaging</vt:lpstr>
      <vt:lpstr>Core campaign aims and objectives</vt:lpstr>
      <vt:lpstr>Key campaign activities</vt:lpstr>
      <vt:lpstr>How you can get involved </vt:lpstr>
      <vt:lpstr>Inclusion wall</vt:lpstr>
      <vt:lpstr>Learner case studies</vt:lpstr>
      <vt:lpstr>Promoting the campaign</vt:lpstr>
      <vt:lpstr>If you have any questions, please contact natspec@plmr.co.uk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Sharples</dc:creator>
  <cp:lastModifiedBy>Ruth Perry</cp:lastModifiedBy>
  <cp:revision>1</cp:revision>
  <dcterms:created xsi:type="dcterms:W3CDTF">2022-04-19T15:28:32Z</dcterms:created>
  <dcterms:modified xsi:type="dcterms:W3CDTF">2026-10-07T07:46:37Z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0x010100069C4184B2D07848810EB8F7655BB209</vt:lpwstr>
  </property>
</Properties>
</file>