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63" d="100"/>
          <a:sy n="163" d="100"/>
        </p:scale>
        <p:origin x="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cial Templat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4DDDD2-16D6-29C2-EF98-F7099B2C97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172" b="2172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1ACDD2-880D-A226-DECF-62C799234A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659984" y="-404734"/>
            <a:ext cx="4392197" cy="4392197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12" name="Picture 11" descr="A purple sign with white text&#10;&#10;Description automatically generated">
            <a:extLst>
              <a:ext uri="{FF2B5EF4-FFF2-40B4-BE49-F238E27FC236}">
                <a16:creationId xmlns:a16="http://schemas.microsoft.com/office/drawing/2014/main" id="{402A8CD7-5924-E022-3AA1-297ACF2D0C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80873" y="350006"/>
            <a:ext cx="4696668" cy="3121566"/>
          </a:xfrm>
          <a:prstGeom prst="rect">
            <a:avLst/>
          </a:prstGeom>
        </p:spPr>
      </p:pic>
      <p:pic>
        <p:nvPicPr>
          <p:cNvPr id="13" name="Picture 12" descr="A purple circle with white text&#10;&#10;Description automatically generated">
            <a:extLst>
              <a:ext uri="{FF2B5EF4-FFF2-40B4-BE49-F238E27FC236}">
                <a16:creationId xmlns:a16="http://schemas.microsoft.com/office/drawing/2014/main" id="{DB1999DD-4321-7510-86A1-860F326EA1A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460840" y="3687579"/>
            <a:ext cx="1235953" cy="123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9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cial Templ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4DDDD2-16D6-29C2-EF98-F7099B2C97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172" b="2172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1ACDD2-880D-A226-DECF-62C799234A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659984" y="-404734"/>
            <a:ext cx="4392197" cy="4392197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2A8CD7-5924-E022-3AA1-297ACF2D0C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02221" y="350006"/>
            <a:ext cx="4653971" cy="3121566"/>
          </a:xfrm>
          <a:prstGeom prst="rect">
            <a:avLst/>
          </a:prstGeom>
        </p:spPr>
      </p:pic>
      <p:pic>
        <p:nvPicPr>
          <p:cNvPr id="13" name="Picture 12" descr="A purple circle with white text&#10;&#10;Description automatically generated">
            <a:extLst>
              <a:ext uri="{FF2B5EF4-FFF2-40B4-BE49-F238E27FC236}">
                <a16:creationId xmlns:a16="http://schemas.microsoft.com/office/drawing/2014/main" id="{DB1999DD-4321-7510-86A1-860F326EA1A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460840" y="3687579"/>
            <a:ext cx="1235953" cy="123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83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cial Template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4DDDD2-16D6-29C2-EF98-F7099B2C97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172" b="2172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1ACDD2-880D-A226-DECF-62C799234A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659984" y="-404734"/>
            <a:ext cx="4392197" cy="4392197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2A8CD7-5924-E022-3AA1-297ACF2D0C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980873" y="350006"/>
            <a:ext cx="4696668" cy="3121565"/>
          </a:xfrm>
          <a:prstGeom prst="rect">
            <a:avLst/>
          </a:prstGeom>
        </p:spPr>
      </p:pic>
      <p:pic>
        <p:nvPicPr>
          <p:cNvPr id="13" name="Picture 12" descr="A purple circle with white text&#10;&#10;Description automatically generated">
            <a:extLst>
              <a:ext uri="{FF2B5EF4-FFF2-40B4-BE49-F238E27FC236}">
                <a16:creationId xmlns:a16="http://schemas.microsoft.com/office/drawing/2014/main" id="{DB1999DD-4321-7510-86A1-860F326EA1A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460840" y="3687579"/>
            <a:ext cx="1235953" cy="123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69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cial Templat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4DDDD2-16D6-29C2-EF98-F7099B2C97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060" b="2060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1ACDD2-880D-A226-DECF-62C799234A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9372" y="-404734"/>
            <a:ext cx="4392197" cy="4392197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85B9DC-810F-FF7F-29DF-289F72F801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35571" y="357440"/>
            <a:ext cx="4322168" cy="3121566"/>
          </a:xfrm>
          <a:prstGeom prst="rect">
            <a:avLst/>
          </a:prstGeom>
        </p:spPr>
      </p:pic>
      <p:pic>
        <p:nvPicPr>
          <p:cNvPr id="3" name="Picture 2" descr="A purple circle with white text&#10;&#10;Description automatically generated">
            <a:extLst>
              <a:ext uri="{FF2B5EF4-FFF2-40B4-BE49-F238E27FC236}">
                <a16:creationId xmlns:a16="http://schemas.microsoft.com/office/drawing/2014/main" id="{04943D42-2CF6-2F67-6C54-F07CAB932F2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5835" y="3687579"/>
            <a:ext cx="1235953" cy="1239915"/>
          </a:xfrm>
          <a:prstGeom prst="rect">
            <a:avLst/>
          </a:prstGeom>
        </p:spPr>
      </p:pic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8A4C7CD1-D57D-E5F2-ED28-8C2D3D6F8C6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20204" y="4102633"/>
            <a:ext cx="1694826" cy="48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18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cial Templat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4DDDD2-16D6-29C2-EF98-F7099B2C97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060" b="2060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1ACDD2-880D-A226-DECF-62C799234A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9372" y="-404734"/>
            <a:ext cx="4392197" cy="4392197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85B9DC-810F-FF7F-29DF-289F72F801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35571" y="357440"/>
            <a:ext cx="4322168" cy="3121565"/>
          </a:xfrm>
          <a:prstGeom prst="rect">
            <a:avLst/>
          </a:prstGeom>
        </p:spPr>
      </p:pic>
      <p:pic>
        <p:nvPicPr>
          <p:cNvPr id="3" name="Picture 2" descr="A purple circle with white text&#10;&#10;Description automatically generated">
            <a:extLst>
              <a:ext uri="{FF2B5EF4-FFF2-40B4-BE49-F238E27FC236}">
                <a16:creationId xmlns:a16="http://schemas.microsoft.com/office/drawing/2014/main" id="{04943D42-2CF6-2F67-6C54-F07CAB932F2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5835" y="3687579"/>
            <a:ext cx="1235953" cy="1239915"/>
          </a:xfrm>
          <a:prstGeom prst="rect">
            <a:avLst/>
          </a:prstGeom>
        </p:spPr>
      </p:pic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8A4C7CD1-D57D-E5F2-ED28-8C2D3D6F8C6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20204" y="4102633"/>
            <a:ext cx="1694826" cy="48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00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ocial Templat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4DDDD2-16D6-29C2-EF98-F7099B2C97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060" b="2060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1ACDD2-880D-A226-DECF-62C799234A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9372" y="-404734"/>
            <a:ext cx="4392197" cy="4392197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85B9DC-810F-FF7F-29DF-289F72F801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35572" y="357440"/>
            <a:ext cx="4322166" cy="3121565"/>
          </a:xfrm>
          <a:prstGeom prst="rect">
            <a:avLst/>
          </a:prstGeom>
        </p:spPr>
      </p:pic>
      <p:pic>
        <p:nvPicPr>
          <p:cNvPr id="3" name="Picture 2" descr="A purple circle with white text&#10;&#10;Description automatically generated">
            <a:extLst>
              <a:ext uri="{FF2B5EF4-FFF2-40B4-BE49-F238E27FC236}">
                <a16:creationId xmlns:a16="http://schemas.microsoft.com/office/drawing/2014/main" id="{04943D42-2CF6-2F67-6C54-F07CAB932F2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5835" y="3687579"/>
            <a:ext cx="1235953" cy="1239915"/>
          </a:xfrm>
          <a:prstGeom prst="rect">
            <a:avLst/>
          </a:prstGeom>
        </p:spPr>
      </p:pic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8A4C7CD1-D57D-E5F2-ED28-8C2D3D6F8C6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20204" y="4102633"/>
            <a:ext cx="1694826" cy="48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02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6691-79EA-4446-A4AC-12CF51B7B7EA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01F58-90F6-7B47-A102-D8832EF67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86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F350060-30FC-5A2A-FEDE-2F6A9C1C088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13278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080A291-5330-9808-6464-B9FBE58540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96293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C6852C-EE47-29E7-D5D6-708820AB83A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39393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AC2C6CC-11B6-1FF3-1B01-473DB1B5B9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3604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4314D-D898-5472-E45D-A7C453E57CE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209615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71AF709-5C46-50E0-37FB-12C697D69E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324169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 power of Specialist FE Social graphic templates" id="{F899EF82-A7A6-1648-9200-8F9F8640C93A}" vid="{A0053AF7-E0B8-0245-8591-E058AA3D93C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b5685f-b05d-4038-bc06-ecf8778f9e5a">
      <Terms xmlns="http://schemas.microsoft.com/office/infopath/2007/PartnerControls"/>
    </lcf76f155ced4ddcb4097134ff3c332f>
    <TaxCatchAll xmlns="7e4519a4-87f8-44cf-9470-78dac5b61ff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ED2D841C0C1D429DBA544438A497C8" ma:contentTypeVersion="19" ma:contentTypeDescription="Create a new document." ma:contentTypeScope="" ma:versionID="7c2ff22c60c578676072b6ff74cd836c">
  <xsd:schema xmlns:xsd="http://www.w3.org/2001/XMLSchema" xmlns:xs="http://www.w3.org/2001/XMLSchema" xmlns:p="http://schemas.microsoft.com/office/2006/metadata/properties" xmlns:ns2="52b5685f-b05d-4038-bc06-ecf8778f9e5a" xmlns:ns3="7e4519a4-87f8-44cf-9470-78dac5b61ffd" targetNamespace="http://schemas.microsoft.com/office/2006/metadata/properties" ma:root="true" ma:fieldsID="2abd33e72226d4f96fed7da993b69cd0" ns2:_="" ns3:_="">
    <xsd:import namespace="52b5685f-b05d-4038-bc06-ecf8778f9e5a"/>
    <xsd:import namespace="7e4519a4-87f8-44cf-9470-78dac5b61f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5685f-b05d-4038-bc06-ecf8778f9e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707d94-c523-4cc1-aa99-9488f52a15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4519a4-87f8-44cf-9470-78dac5b61ff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bb2b5a8-bee2-4154-996a-30b30fadf878}" ma:internalName="TaxCatchAll" ma:showField="CatchAllData" ma:web="7e4519a4-87f8-44cf-9470-78dac5b61f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E15059-9E04-412A-823C-13EC8E021021}">
  <ds:schemaRefs>
    <ds:schemaRef ds:uri="http://schemas.microsoft.com/office/2006/metadata/properties"/>
    <ds:schemaRef ds:uri="http://schemas.microsoft.com/office/infopath/2007/PartnerControls"/>
    <ds:schemaRef ds:uri="52b5685f-b05d-4038-bc06-ecf8778f9e5a"/>
    <ds:schemaRef ds:uri="7e4519a4-87f8-44cf-9470-78dac5b61ffd"/>
  </ds:schemaRefs>
</ds:datastoreItem>
</file>

<file path=customXml/itemProps2.xml><?xml version="1.0" encoding="utf-8"?>
<ds:datastoreItem xmlns:ds="http://schemas.openxmlformats.org/officeDocument/2006/customXml" ds:itemID="{6D27F6AD-4E77-46D0-8206-4CC3647A4E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B7C7C6-3FAF-4C31-8BB9-1C05F2466CB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On-screen Show (16:9)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Sharples</dc:creator>
  <cp:lastModifiedBy>Rebecca Sharples</cp:lastModifiedBy>
  <cp:revision>1</cp:revision>
  <dcterms:created xsi:type="dcterms:W3CDTF">2025-10-27T20:11:29Z</dcterms:created>
  <dcterms:modified xsi:type="dcterms:W3CDTF">2025-10-27T20:11:44Z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0x0101003AED2D841C0C1D429DBA544438A497C8</vt:lpwstr>
  </property>
  <property fmtid="{D5CDD505-2E9C-101B-9397-08002B2CF9AE}" pid="3" name="MediaServiceImageTags">
    <vt:lpwstr/>
  </property>
</Properties>
</file>